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79" r:id="rId2"/>
    <p:sldId id="308" r:id="rId3"/>
    <p:sldId id="309" r:id="rId4"/>
    <p:sldId id="265" r:id="rId5"/>
    <p:sldId id="257" r:id="rId6"/>
    <p:sldId id="258" r:id="rId7"/>
    <p:sldId id="260" r:id="rId8"/>
    <p:sldId id="261" r:id="rId9"/>
    <p:sldId id="264" r:id="rId10"/>
    <p:sldId id="262" r:id="rId11"/>
    <p:sldId id="311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9" r:id="rId41"/>
    <p:sldId id="300" r:id="rId42"/>
    <p:sldId id="298" r:id="rId43"/>
    <p:sldId id="297" r:id="rId44"/>
    <p:sldId id="296" r:id="rId45"/>
    <p:sldId id="302" r:id="rId46"/>
    <p:sldId id="301" r:id="rId47"/>
    <p:sldId id="303" r:id="rId48"/>
    <p:sldId id="310" r:id="rId49"/>
    <p:sldId id="304" r:id="rId50"/>
    <p:sldId id="305" r:id="rId51"/>
    <p:sldId id="306" r:id="rId52"/>
    <p:sldId id="307" r:id="rId53"/>
  </p:sldIdLst>
  <p:sldSz cx="9144000" cy="6858000" type="screen4x3"/>
  <p:notesSz cx="7315200" cy="96012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64" d="100"/>
          <a:sy n="64" d="100"/>
        </p:scale>
        <p:origin x="136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>
            <a:extLst>
              <a:ext uri="{FF2B5EF4-FFF2-40B4-BE49-F238E27FC236}">
                <a16:creationId xmlns:a16="http://schemas.microsoft.com/office/drawing/2014/main" id="{A95FC33D-5249-78C0-5A37-97B8BDD1A19F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807122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7E6C4AF8-73B0-2962-1EA3-A6FD01A9D52A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140723" y="0"/>
            <a:ext cx="102816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0FC30E8-F737-8622-B32D-399FE9097539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121322"/>
            <a:ext cx="737280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23306A0-2FFF-B0B2-AD2D-66D6E07E8476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140723" y="9121322"/>
            <a:ext cx="878756" cy="479520"/>
          </a:xfrm>
          <a:prstGeom prst="rect">
            <a:avLst/>
          </a:prstGeom>
          <a:noFill/>
          <a:ln>
            <a:noFill/>
          </a:ln>
        </p:spPr>
        <p:txBody>
          <a:bodyPr vert="horz" wrap="none" lIns="62636" tIns="17638" rIns="62636" bIns="17638" anchor="b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4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fld id="{3CA46465-13E4-4AA1-A5BA-07EC3F3F7DAA}" type="slidenum">
              <a:t>‹Nr.›</a:t>
            </a:fld>
            <a:endParaRPr lang="en-US" sz="1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36615152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>
            <a:extLst>
              <a:ext uri="{FF2B5EF4-FFF2-40B4-BE49-F238E27FC236}">
                <a16:creationId xmlns:a16="http://schemas.microsoft.com/office/drawing/2014/main" id="{3AD11F51-9E6B-5BD6-8107-8A7FA09E2789}"/>
              </a:ext>
            </a:extLst>
          </p:cNvPr>
          <p:cNvSpPr>
            <a:spLocks noMove="1" noResize="1"/>
          </p:cNvSpPr>
          <p:nvPr/>
        </p:nvSpPr>
        <p:spPr>
          <a:xfrm>
            <a:off x="0" y="0"/>
            <a:ext cx="7315200" cy="9601200"/>
          </a:xfrm>
          <a:prstGeom prst="rect">
            <a:avLst/>
          </a:pr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62636" tIns="17638" rIns="62636" bIns="17638" anchor="ctr" anchorCtr="1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E7C4A582-A93D-410E-8E5F-04AC40B52F48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Freihandform: Form 3">
            <a:extLst>
              <a:ext uri="{FF2B5EF4-FFF2-40B4-BE49-F238E27FC236}">
                <a16:creationId xmlns:a16="http://schemas.microsoft.com/office/drawing/2014/main" id="{F9E41D1F-DB07-C6FD-C72E-254F3EEF7F93}"/>
              </a:ext>
            </a:extLst>
          </p:cNvPr>
          <p:cNvSpPr/>
          <p:nvPr/>
        </p:nvSpPr>
        <p:spPr>
          <a:xfrm>
            <a:off x="0" y="0"/>
            <a:ext cx="7315200" cy="9601200"/>
          </a:xfrm>
          <a:custGeom>
            <a:avLst>
              <a:gd name="f10" fmla="val 4"/>
            </a:avLst>
            <a:gdLst>
              <a:gd name="f1" fmla="val 10800000"/>
              <a:gd name="f2" fmla="val 5400000"/>
              <a:gd name="f3" fmla="val 16200000"/>
              <a:gd name="f4" fmla="val w"/>
              <a:gd name="f5" fmla="val h"/>
              <a:gd name="f6" fmla="val ss"/>
              <a:gd name="f7" fmla="val 0"/>
              <a:gd name="f8" fmla="*/ 5419351 1 1725033"/>
              <a:gd name="f9" fmla="val 45"/>
              <a:gd name="f10" fmla="val 4"/>
              <a:gd name="f11" fmla="abs f4"/>
              <a:gd name="f12" fmla="abs f5"/>
              <a:gd name="f13" fmla="abs f6"/>
              <a:gd name="f14" fmla="*/ f8 1 180"/>
              <a:gd name="f15" fmla="val f10"/>
              <a:gd name="f16" fmla="+- 0 0 f2"/>
              <a:gd name="f17" fmla="?: f11 f4 1"/>
              <a:gd name="f18" fmla="?: f12 f5 1"/>
              <a:gd name="f19" fmla="?: f13 f6 1"/>
              <a:gd name="f20" fmla="*/ f9 f14 1"/>
              <a:gd name="f21" fmla="+- f7 f15 0"/>
              <a:gd name="f22" fmla="*/ f17 1 21600"/>
              <a:gd name="f23" fmla="*/ f18 1 21600"/>
              <a:gd name="f24" fmla="*/ 21600 f17 1"/>
              <a:gd name="f25" fmla="*/ 21600 f18 1"/>
              <a:gd name="f26" fmla="+- 0 0 f20"/>
              <a:gd name="f27" fmla="+- f7 0 f21"/>
              <a:gd name="f28" fmla="+- f21 0 f7"/>
              <a:gd name="f29" fmla="min f23 f22"/>
              <a:gd name="f30" fmla="*/ f24 1 f19"/>
              <a:gd name="f31" fmla="*/ f25 1 f19"/>
              <a:gd name="f32" fmla="*/ f26 f1 1"/>
              <a:gd name="f33" fmla="abs f27"/>
              <a:gd name="f34" fmla="abs f28"/>
              <a:gd name="f35" fmla="?: f27 f16 f2"/>
              <a:gd name="f36" fmla="?: f27 f2 f16"/>
              <a:gd name="f37" fmla="?: f27 f3 f2"/>
              <a:gd name="f38" fmla="?: f27 f2 f3"/>
              <a:gd name="f39" fmla="?: f28 f16 f2"/>
              <a:gd name="f40" fmla="?: f28 f2 f16"/>
              <a:gd name="f41" fmla="?: f27 0 f1"/>
              <a:gd name="f42" fmla="?: f27 f1 0"/>
              <a:gd name="f43" fmla="val f30"/>
              <a:gd name="f44" fmla="val f31"/>
              <a:gd name="f45" fmla="*/ f32 1 f8"/>
              <a:gd name="f46" fmla="?: f27 f38 f37"/>
              <a:gd name="f47" fmla="?: f27 f37 f38"/>
              <a:gd name="f48" fmla="?: f28 f36 f35"/>
              <a:gd name="f49" fmla="*/ f21 f29 1"/>
              <a:gd name="f50" fmla="*/ f7 f29 1"/>
              <a:gd name="f51" fmla="*/ f33 f29 1"/>
              <a:gd name="f52" fmla="*/ f34 f29 1"/>
              <a:gd name="f53" fmla="+- f44 0 f15"/>
              <a:gd name="f54" fmla="+- f43 0 f15"/>
              <a:gd name="f55" fmla="+- f45 0 f2"/>
              <a:gd name="f56" fmla="?: f28 f47 f46"/>
              <a:gd name="f57" fmla="*/ f44 f29 1"/>
              <a:gd name="f58" fmla="*/ f43 f29 1"/>
              <a:gd name="f59" fmla="+- f55 f2 0"/>
              <a:gd name="f60" fmla="+- f44 0 f53"/>
              <a:gd name="f61" fmla="+- f43 0 f54"/>
              <a:gd name="f62" fmla="+- f53 0 f44"/>
              <a:gd name="f63" fmla="+- f54 0 f43"/>
              <a:gd name="f64" fmla="*/ f53 f29 1"/>
              <a:gd name="f65" fmla="*/ f54 f29 1"/>
              <a:gd name="f66" fmla="*/ f59 f8 1"/>
              <a:gd name="f67" fmla="abs f60"/>
              <a:gd name="f68" fmla="?: f60 0 f1"/>
              <a:gd name="f69" fmla="?: f60 f1 0"/>
              <a:gd name="f70" fmla="?: f60 f39 f40"/>
              <a:gd name="f71" fmla="abs f61"/>
              <a:gd name="f72" fmla="abs f62"/>
              <a:gd name="f73" fmla="?: f61 f16 f2"/>
              <a:gd name="f74" fmla="?: f61 f2 f16"/>
              <a:gd name="f75" fmla="?: f61 f3 f2"/>
              <a:gd name="f76" fmla="?: f61 f2 f3"/>
              <a:gd name="f77" fmla="abs f63"/>
              <a:gd name="f78" fmla="?: f63 f16 f2"/>
              <a:gd name="f79" fmla="?: f63 f2 f16"/>
              <a:gd name="f80" fmla="?: f63 f42 f41"/>
              <a:gd name="f81" fmla="?: f63 f41 f42"/>
              <a:gd name="f82" fmla="*/ f66 1 f1"/>
              <a:gd name="f83" fmla="?: f28 f69 f68"/>
              <a:gd name="f84" fmla="?: f28 f68 f69"/>
              <a:gd name="f85" fmla="?: f61 f76 f75"/>
              <a:gd name="f86" fmla="?: f61 f75 f76"/>
              <a:gd name="f87" fmla="?: f62 f74 f73"/>
              <a:gd name="f88" fmla="?: f27 f80 f81"/>
              <a:gd name="f89" fmla="?: f27 f78 f79"/>
              <a:gd name="f90" fmla="*/ f67 f29 1"/>
              <a:gd name="f91" fmla="*/ f71 f29 1"/>
              <a:gd name="f92" fmla="*/ f72 f29 1"/>
              <a:gd name="f93" fmla="*/ f77 f29 1"/>
              <a:gd name="f94" fmla="+- 0 0 f82"/>
              <a:gd name="f95" fmla="?: f60 f83 f84"/>
              <a:gd name="f96" fmla="?: f62 f86 f85"/>
              <a:gd name="f97" fmla="+- 0 0 f94"/>
              <a:gd name="f98" fmla="*/ f97 f1 1"/>
              <a:gd name="f99" fmla="*/ f98 1 f8"/>
              <a:gd name="f100" fmla="+- f99 0 f2"/>
              <a:gd name="f101" fmla="cos 1 f100"/>
              <a:gd name="f102" fmla="+- 0 0 f101"/>
              <a:gd name="f103" fmla="+- 0 0 f102"/>
              <a:gd name="f104" fmla="val f103"/>
              <a:gd name="f105" fmla="+- 0 0 f104"/>
              <a:gd name="f106" fmla="*/ f15 f105 1"/>
              <a:gd name="f107" fmla="*/ f106 3163 1"/>
              <a:gd name="f108" fmla="*/ f107 1 7636"/>
              <a:gd name="f109" fmla="+- f7 f108 0"/>
              <a:gd name="f110" fmla="+- f43 0 f108"/>
              <a:gd name="f111" fmla="+- f44 0 f108"/>
              <a:gd name="f112" fmla="*/ f109 f29 1"/>
              <a:gd name="f113" fmla="*/ f110 f29 1"/>
              <a:gd name="f114" fmla="*/ f111 f29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12" t="f112" r="f113" b="f114"/>
            <a:pathLst>
              <a:path>
                <a:moveTo>
                  <a:pt x="f49" y="f50"/>
                </a:moveTo>
                <a:arcTo wR="f51" hR="f52" stAng="f56" swAng="f48"/>
                <a:lnTo>
                  <a:pt x="f50" y="f64"/>
                </a:lnTo>
                <a:arcTo wR="f52" hR="f90" stAng="f95" swAng="f70"/>
                <a:lnTo>
                  <a:pt x="f65" y="f57"/>
                </a:lnTo>
                <a:arcTo wR="f91" hR="f92" stAng="f96" swAng="f87"/>
                <a:lnTo>
                  <a:pt x="f58" y="f49"/>
                </a:lnTo>
                <a:arcTo wR="f93" hR="f51" stAng="f88" swAng="f89"/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5" name="Freihandform: Form 4">
            <a:extLst>
              <a:ext uri="{FF2B5EF4-FFF2-40B4-BE49-F238E27FC236}">
                <a16:creationId xmlns:a16="http://schemas.microsoft.com/office/drawing/2014/main" id="{DD0AADD4-5CC2-A3D6-1F4A-E069947DE3D2}"/>
              </a:ext>
            </a:extLst>
          </p:cNvPr>
          <p:cNvSpPr/>
          <p:nvPr/>
        </p:nvSpPr>
        <p:spPr>
          <a:xfrm>
            <a:off x="0" y="0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71C1587A-C9D5-14CF-B5F7-8B9B68A05D8B}"/>
              </a:ext>
            </a:extLst>
          </p:cNvPr>
          <p:cNvSpPr/>
          <p:nvPr/>
        </p:nvSpPr>
        <p:spPr>
          <a:xfrm>
            <a:off x="4143237" y="0"/>
            <a:ext cx="3170517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7" name="Folienbildplatzhalter 6">
            <a:extLst>
              <a:ext uri="{FF2B5EF4-FFF2-40B4-BE49-F238E27FC236}">
                <a16:creationId xmlns:a16="http://schemas.microsoft.com/office/drawing/2014/main" id="{A843B5E9-8692-E877-9F8B-555060B58D1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257482" y="720364"/>
            <a:ext cx="4797363" cy="3597478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8" name="Notizenplatzhalter 7">
            <a:extLst>
              <a:ext uri="{FF2B5EF4-FFF2-40B4-BE49-F238E27FC236}">
                <a16:creationId xmlns:a16="http://schemas.microsoft.com/office/drawing/2014/main" id="{B9FF893C-48A8-DA0E-0964-41CD8ED6081B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31520" y="4560844"/>
            <a:ext cx="5848200" cy="431676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A2D45075-EBCF-B79B-9192-160054A56DC2}"/>
              </a:ext>
            </a:extLst>
          </p:cNvPr>
          <p:cNvSpPr/>
          <p:nvPr/>
        </p:nvSpPr>
        <p:spPr>
          <a:xfrm>
            <a:off x="0" y="9120243"/>
            <a:ext cx="3170160" cy="47952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09AE50D0-9FA9-0713-002D-B7722CC54F1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143237" y="9119521"/>
            <a:ext cx="3167280" cy="476640"/>
          </a:xfrm>
          <a:prstGeom prst="rect">
            <a:avLst/>
          </a:prstGeom>
          <a:noFill/>
          <a:ln>
            <a:noFill/>
          </a:ln>
        </p:spPr>
        <p:txBody>
          <a:bodyPr vert="horz" wrap="square" lIns="96844" tIns="48243" rIns="96844" bIns="48243" anchor="b" anchorCtr="0" compatLnSpc="1">
            <a:noAutofit/>
          </a:bodyPr>
          <a:lstStyle>
            <a:lvl1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en-US" sz="13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DF25F4BE-331B-495B-8D57-8F615766323F}" type="slidenum"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1965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marR="0" lvl="0" indent="0" algn="l" defTabSz="914400" rtl="0" fontAlgn="auto" hangingPunct="0">
      <a:lnSpc>
        <a:spcPct val="100000"/>
      </a:lnSpc>
      <a:spcBef>
        <a:spcPts val="450"/>
      </a:spcBef>
      <a:spcAft>
        <a:spcPts val="0"/>
      </a:spcAft>
      <a:buNone/>
      <a:tabLst>
        <a:tab pos="0" algn="l"/>
        <a:tab pos="457200" algn="l"/>
        <a:tab pos="914400" algn="l"/>
        <a:tab pos="1371600" algn="l"/>
        <a:tab pos="1828800" algn="l"/>
        <a:tab pos="2286000" algn="l"/>
        <a:tab pos="2743200" algn="l"/>
        <a:tab pos="3200400" algn="l"/>
        <a:tab pos="3657600" algn="l"/>
        <a:tab pos="4114800" algn="l"/>
        <a:tab pos="4572000" algn="l"/>
        <a:tab pos="5029200" algn="l"/>
        <a:tab pos="5486400" algn="l"/>
        <a:tab pos="5943600" algn="l"/>
        <a:tab pos="6400800" algn="l"/>
        <a:tab pos="6858000" algn="l"/>
        <a:tab pos="7315200" algn="l"/>
        <a:tab pos="7772400" algn="l"/>
        <a:tab pos="8229600" algn="l"/>
        <a:tab pos="8686800" algn="l"/>
        <a:tab pos="9144000" algn="l"/>
      </a:tabLst>
      <a:defRPr lang="en-US" sz="1200" b="0" i="0" u="none" strike="noStrike" kern="0" cap="none" spc="0" baseline="0">
        <a:solidFill>
          <a:srgbClr val="000000"/>
        </a:solidFill>
        <a:uFillTx/>
        <a:latin typeface="Times New Roman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257300" y="720725"/>
            <a:ext cx="4797425" cy="3597275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Test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/>
            <a:fld id="{DF25F4BE-331B-495B-8D57-8F615766323F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3180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673A7E-0CBA-AE4D-8C1B-0C1FB311E38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143000" y="1122361"/>
            <a:ext cx="6858000" cy="2387598"/>
          </a:xfrm>
        </p:spPr>
        <p:txBody>
          <a:bodyPr anchorCtr="1"/>
          <a:lstStyle>
            <a:lvl1pPr algn="ctr"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934004A-CD02-632F-021F-CDF002DDF65F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1143000" y="3602041"/>
            <a:ext cx="6858000" cy="1655758"/>
          </a:xfrm>
        </p:spPr>
        <p:txBody>
          <a:bodyPr anchorCtr="1"/>
          <a:lstStyle>
            <a:lvl1pPr marL="0" algn="ctr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/>
            </a:lvl1pPr>
          </a:lstStyle>
          <a:p>
            <a:pPr lvl="0"/>
            <a:r>
              <a:rPr lang="de-DE"/>
              <a:t>Master-Untertitelformat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6A1AD9D-0F9E-3351-7A95-0B851CEAD43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8B09004C-F35D-4F36-A465-A2ECD0BB8565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86527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FA2FBD2-D4C3-3D41-7113-B0325B55C363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6E302174-D2BE-2730-9164-C1B15FBAA190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1C656E3-E0EA-3B8D-9FF7-E700B96EBC19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3E207875-5220-47F6-ADF8-7B14BAE45E4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577384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F7387F6C-21A7-5A2A-9B38-094A733365E7}"/>
              </a:ext>
            </a:extLst>
          </p:cNvPr>
          <p:cNvSpPr txBox="1">
            <a:spLocks noGrp="1"/>
          </p:cNvSpPr>
          <p:nvPr>
            <p:ph type="title" orient="vert"/>
          </p:nvPr>
        </p:nvSpPr>
        <p:spPr>
          <a:xfrm>
            <a:off x="6913558" y="-681035"/>
            <a:ext cx="2151061" cy="6264280"/>
          </a:xfrm>
        </p:spPr>
        <p:txBody>
          <a:bodyPr vert="eaVert"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0FB5EF59-CB4C-9528-F787-4E30396CA4D1}"/>
              </a:ext>
            </a:extLst>
          </p:cNvPr>
          <p:cNvSpPr txBox="1">
            <a:spLocks noGrp="1"/>
          </p:cNvSpPr>
          <p:nvPr>
            <p:ph type="body" orient="vert" idx="1"/>
          </p:nvPr>
        </p:nvSpPr>
        <p:spPr>
          <a:xfrm>
            <a:off x="457200" y="-681035"/>
            <a:ext cx="6303965" cy="6264280"/>
          </a:xfrm>
        </p:spPr>
        <p:txBody>
          <a:bodyPr vert="eaVert"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D09AB0D-37EC-9867-1371-6C6FD960F60E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EF58AD05-F85E-4A3C-8174-C6DB663038C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9269513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33ADD53-CE9A-B981-327D-31D1966FF7F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C0674E59-BAE0-5948-43B1-DB3893C8CA78}"/>
              </a:ext>
            </a:extLst>
          </p:cNvPr>
          <p:cNvSpPr txBox="1"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7E58991-15AD-1EEF-354D-F86F0A31B824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FBA64D7-4744-4A65-A645-33B4BB03C759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08808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05A3183-F962-2F59-5614-A5B71A1F283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3885" y="1709735"/>
            <a:ext cx="7886700" cy="2852735"/>
          </a:xfrm>
        </p:spPr>
        <p:txBody>
          <a:bodyPr/>
          <a:lstStyle>
            <a:lvl1pPr>
              <a:defRPr lang="de-DE" sz="60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68BB62-82B3-8651-3B0E-B21502CCC09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23885" y="4589465"/>
            <a:ext cx="7886700" cy="1500182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>
                <a:solidFill>
                  <a:srgbClr val="898989"/>
                </a:solidFill>
              </a:defRPr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5E0AF24-3AAD-FFEA-D739-3AD1AA8DC87C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445D5E28-52DA-426A-ABEC-5FBF2E9A6997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321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9CB483-5A67-0D10-A34E-2D568F1127E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F3DAB06E-4090-2670-2C87-F693431637C0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457200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1438273-1EE0-12FB-7FC0-7FA9CA63CC14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4646615" y="1604964"/>
            <a:ext cx="4037011" cy="3978270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17C2F69-8CBF-C727-27B2-363D7565EA82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C65091EB-EB2E-4631-A0AD-7DB0C0E09A5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827605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9D3A50A-24CB-7F8A-9048-D24EB1C7047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365129"/>
            <a:ext cx="7886700" cy="1325559"/>
          </a:xfrm>
        </p:spPr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3685064-8499-9F63-5A10-E5DA9A6C69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30241" y="1681160"/>
            <a:ext cx="3868734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E6443A7-2E50-BC76-1672-DE7BE9054BF8}"/>
              </a:ext>
            </a:extLst>
          </p:cNvPr>
          <p:cNvSpPr txBox="1">
            <a:spLocks noGrp="1"/>
          </p:cNvSpPr>
          <p:nvPr>
            <p:ph idx="2"/>
          </p:nvPr>
        </p:nvSpPr>
        <p:spPr>
          <a:xfrm>
            <a:off x="630241" y="2505071"/>
            <a:ext cx="3868734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02A74A79-69ED-28A9-B289-342F947DAFFE}"/>
              </a:ext>
            </a:extLst>
          </p:cNvPr>
          <p:cNvSpPr txBox="1">
            <a:spLocks noGrp="1"/>
          </p:cNvSpPr>
          <p:nvPr>
            <p:ph type="body" idx="3"/>
          </p:nvPr>
        </p:nvSpPr>
        <p:spPr>
          <a:xfrm>
            <a:off x="4629149" y="1681160"/>
            <a:ext cx="3887791" cy="823910"/>
          </a:xfrm>
        </p:spPr>
        <p:txBody>
          <a:bodyPr anchor="b"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2400" b="1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D5FC6892-08CE-8D2B-699A-B163CBF42B51}"/>
              </a:ext>
            </a:extLst>
          </p:cNvPr>
          <p:cNvSpPr txBox="1">
            <a:spLocks noGrp="1"/>
          </p:cNvSpPr>
          <p:nvPr>
            <p:ph idx="4"/>
          </p:nvPr>
        </p:nvSpPr>
        <p:spPr>
          <a:xfrm>
            <a:off x="4629149" y="2505071"/>
            <a:ext cx="3887791" cy="3684583"/>
          </a:xfrm>
        </p:spPr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4F2C157B-DA88-3740-8CB0-D187B68D0ED6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624A89D-01A1-4010-A68B-942F2B7C4FAA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88855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01CCC0E-EC9B-EC1D-1CB5-0445D293C75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de-DE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77908AB1-1798-F0D4-3F56-046046AF98E5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2C2A5FC-FD46-48B3-9504-91838A0C40A6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70557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2EAC83C7-8E96-99E5-54AC-42E47F2DE9C1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BC4E4EB9-66F2-479D-8B6C-A929DA186ACE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988788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8878E9E-899F-A486-3060-739F441A207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D03BEB88-6A68-CC62-3E29-069FE125BB31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>
              <a:defRPr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14E6B97-37F1-3B4F-2C57-E80880917A34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E82E053-B7F3-4C96-2621-A4C5B8EE2CBB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D9784149-D245-4591-9E3C-C42D85C069D1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11182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9E2793D-7315-5D52-E2A7-5EA4A34A8E5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0241" y="457200"/>
            <a:ext cx="2949570" cy="1600200"/>
          </a:xfrm>
        </p:spPr>
        <p:txBody>
          <a:bodyPr/>
          <a:lstStyle>
            <a:lvl1pPr>
              <a:defRPr lang="de-DE" sz="3200"/>
            </a:lvl1pPr>
          </a:lstStyle>
          <a:p>
            <a:pPr lvl="0"/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40CADC94-2778-D4C0-B545-8F30593081DD}"/>
              </a:ext>
            </a:extLst>
          </p:cNvPr>
          <p:cNvSpPr txBox="1">
            <a:spLocks noGrp="1"/>
          </p:cNvSpPr>
          <p:nvPr>
            <p:ph type="pic" idx="1"/>
          </p:nvPr>
        </p:nvSpPr>
        <p:spPr>
          <a:xfrm>
            <a:off x="3887791" y="987423"/>
            <a:ext cx="4629149" cy="4873623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/>
            </a:lvl1pPr>
          </a:lstStyle>
          <a:p>
            <a:pPr lvl="0"/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36899929-7FFA-C6C9-9957-023A226BD04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630241" y="2057400"/>
            <a:ext cx="2949570" cy="3811584"/>
          </a:xfrm>
        </p:spPr>
        <p:txBody>
          <a:bodyPr/>
          <a:lstStyle>
            <a:lvl1pPr marL="0">
              <a:tabLst>
                <a:tab pos="342717" algn="l"/>
                <a:tab pos="456843" algn="l"/>
                <a:tab pos="914043" algn="l"/>
                <a:tab pos="1371243" algn="l"/>
                <a:tab pos="1828443" algn="l"/>
                <a:tab pos="2285643" algn="l"/>
                <a:tab pos="2742843" algn="l"/>
                <a:tab pos="3200043" algn="l"/>
                <a:tab pos="3657243" algn="l"/>
                <a:tab pos="4114443" algn="l"/>
                <a:tab pos="4571643" algn="l"/>
                <a:tab pos="5028843" algn="l"/>
                <a:tab pos="5486043" algn="l"/>
                <a:tab pos="5943243" algn="l"/>
                <a:tab pos="6400443" algn="l"/>
                <a:tab pos="6857643" algn="l"/>
                <a:tab pos="7314843" algn="l"/>
                <a:tab pos="7772043" algn="l"/>
                <a:tab pos="8229243" algn="l"/>
                <a:tab pos="8686443" algn="l"/>
                <a:tab pos="9143643" algn="l"/>
              </a:tabLst>
              <a:defRPr sz="1600"/>
            </a:lvl1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28A418-FC7E-9992-914A-81991B933C08}"/>
              </a:ext>
            </a:extLst>
          </p:cNvPr>
          <p:cNvSpPr txBox="1">
            <a:spLocks noGrp="1"/>
          </p:cNvSpPr>
          <p:nvPr>
            <p:ph type="sldNum" sz="quarter" idx="8"/>
          </p:nvPr>
        </p:nvSpPr>
        <p:spPr/>
        <p:txBody>
          <a:bodyPr/>
          <a:lstStyle>
            <a:lvl1pPr>
              <a:defRPr/>
            </a:lvl1pPr>
          </a:lstStyle>
          <a:p>
            <a:pPr lvl="0"/>
            <a:fld id="{98FFD4CF-B60F-46B1-851D-1F4743C564C0}" type="slidenum"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197791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ihandform: Form 1">
            <a:extLst>
              <a:ext uri="{FF2B5EF4-FFF2-40B4-BE49-F238E27FC236}">
                <a16:creationId xmlns:a16="http://schemas.microsoft.com/office/drawing/2014/main" id="{FFB20777-A582-E7C2-1120-C5E5613C340F}"/>
              </a:ext>
            </a:extLst>
          </p:cNvPr>
          <p:cNvSpPr/>
          <p:nvPr/>
        </p:nvSpPr>
        <p:spPr>
          <a:xfrm>
            <a:off x="0" y="0"/>
            <a:ext cx="762115" cy="6858000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B1CED7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3" name="Freihandform: Form 2">
            <a:extLst>
              <a:ext uri="{FF2B5EF4-FFF2-40B4-BE49-F238E27FC236}">
                <a16:creationId xmlns:a16="http://schemas.microsoft.com/office/drawing/2014/main" id="{58643164-33BF-D7F3-ADAC-9321600FCB70}"/>
              </a:ext>
            </a:extLst>
          </p:cNvPr>
          <p:cNvSpPr/>
          <p:nvPr/>
        </p:nvSpPr>
        <p:spPr>
          <a:xfrm>
            <a:off x="0" y="762115"/>
            <a:ext cx="6950162" cy="74523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5374A9">
              <a:alpha val="99000"/>
            </a:srgbClr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sp>
        <p:nvSpPr>
          <p:cNvPr id="4" name="Titelplatzhalter 3">
            <a:extLst>
              <a:ext uri="{FF2B5EF4-FFF2-40B4-BE49-F238E27FC236}">
                <a16:creationId xmlns:a16="http://schemas.microsoft.com/office/drawing/2014/main" id="{1837088F-C96A-34C1-074B-63A38DC436C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914400" y="-681484"/>
            <a:ext cx="8150403" cy="1440362"/>
          </a:xfrm>
          <a:prstGeom prst="rect">
            <a:avLst/>
          </a:prstGeom>
          <a:noFill/>
          <a:ln>
            <a:noFill/>
          </a:ln>
        </p:spPr>
        <p:txBody>
          <a:bodyPr vert="horz" wrap="square" lIns="50758" tIns="50758" rIns="90004" bIns="50758" anchor="b" anchorCtr="0" compatLnSpc="1">
            <a:noAutofit/>
          </a:bodyPr>
          <a:lstStyle/>
          <a:p>
            <a:pPr lvl="0"/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F21CDDF-B09A-B7FD-E5AB-C30A482D3C86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815239" y="6282357"/>
            <a:ext cx="309597" cy="459714"/>
          </a:xfrm>
          <a:prstGeom prst="rect">
            <a:avLst/>
          </a:prstGeom>
          <a:noFill/>
          <a:ln>
            <a:noFill/>
          </a:ln>
        </p:spPr>
        <p:txBody>
          <a:bodyPr vert="horz" wrap="square" lIns="90004" tIns="46798" rIns="90004" bIns="46798" anchor="b" anchorCtr="1" compatLnSpc="1">
            <a:noAutofit/>
          </a:bodyPr>
          <a:lstStyle>
            <a:lvl1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lang="de-DE" sz="2400" b="0" i="0" u="none" strike="noStrike" kern="1200" cap="none" spc="0" baseline="0">
                <a:solidFill>
                  <a:srgbClr val="000000"/>
                </a:solidFill>
                <a:uFillTx/>
                <a:latin typeface="Arial" pitchFamily="2"/>
                <a:ea typeface="ＭＳ Ｐゴシック" pitchFamily="34"/>
                <a:cs typeface="ＭＳ Ｐゴシック" pitchFamily="34"/>
              </a:defRPr>
            </a:lvl1pPr>
          </a:lstStyle>
          <a:p>
            <a:pPr lvl="0"/>
            <a:fld id="{1E3D63AF-E369-4573-83DE-AA246A69DCFC}" type="slidenum">
              <a:t>‹Nr.›</a:t>
            </a:fld>
            <a:endParaRPr lang="de-DE"/>
          </a:p>
        </p:txBody>
      </p:sp>
      <p:sp>
        <p:nvSpPr>
          <p:cNvPr id="6" name="Freihandform: Form 5">
            <a:extLst>
              <a:ext uri="{FF2B5EF4-FFF2-40B4-BE49-F238E27FC236}">
                <a16:creationId xmlns:a16="http://schemas.microsoft.com/office/drawing/2014/main" id="{9DDDAB8D-8FE7-E61D-674E-4552E67C2E52}"/>
              </a:ext>
            </a:extLst>
          </p:cNvPr>
          <p:cNvSpPr/>
          <p:nvPr/>
        </p:nvSpPr>
        <p:spPr>
          <a:xfrm>
            <a:off x="914400" y="939957"/>
            <a:ext cx="7721641" cy="5473442"/>
          </a:xfrm>
          <a:custGeom>
            <a:avLst/>
            <a:gdLst>
              <a:gd name="f0" fmla="val w"/>
              <a:gd name="f1" fmla="val h"/>
              <a:gd name="f2" fmla="val 0"/>
              <a:gd name="f3" fmla="val 21600"/>
              <a:gd name="f4" fmla="*/ f0 1 21600"/>
              <a:gd name="f5" fmla="*/ f1 1 21600"/>
              <a:gd name="f6" fmla="val f2"/>
              <a:gd name="f7" fmla="val f3"/>
              <a:gd name="f8" fmla="+- f7 0 f6"/>
              <a:gd name="f9" fmla="*/ f8 1 21600"/>
              <a:gd name="f10" fmla="*/ f6 1 f9"/>
              <a:gd name="f11" fmla="*/ f7 1 f9"/>
              <a:gd name="f12" fmla="*/ f10 f4 1"/>
              <a:gd name="f13" fmla="*/ f11 f4 1"/>
              <a:gd name="f14" fmla="*/ f11 f5 1"/>
              <a:gd name="f15" fmla="*/ f10 f5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f12" t="f15" r="f13" b="f14"/>
            <a:pathLst>
              <a:path w="21600" h="21600">
                <a:moveTo>
                  <a:pt x="f2" y="f2"/>
                </a:moveTo>
                <a:lnTo>
                  <a:pt x="f3" y="f2"/>
                </a:lnTo>
                <a:lnTo>
                  <a:pt x="f3" y="f3"/>
                </a:lnTo>
                <a:lnTo>
                  <a:pt x="f2" y="f3"/>
                </a:lnTo>
                <a:lnTo>
                  <a:pt x="f2" y="f2"/>
                </a:lnTo>
                <a:close/>
              </a:path>
            </a:pathLst>
          </a:custGeom>
          <a:solidFill>
            <a:srgbClr val="FFFFFF"/>
          </a:solidFill>
          <a:ln cap="flat">
            <a:noFill/>
            <a:prstDash val="solid"/>
          </a:ln>
        </p:spPr>
        <p:txBody>
          <a:bodyPr vert="horz" wrap="none" lIns="90004" tIns="46798" rIns="90004" bIns="46798" anchor="ctr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en-US" sz="2400" b="0" i="0" u="none" strike="noStrike" kern="0" cap="none" spc="0" baseline="0">
              <a:solidFill>
                <a:srgbClr val="000000"/>
              </a:solidFill>
              <a:uFillTx/>
              <a:latin typeface="Quattrocento Sans" pitchFamily="34"/>
              <a:ea typeface="ＭＳ Ｐゴシック" pitchFamily="34"/>
              <a:cs typeface="ＭＳ Ｐゴシック" pitchFamily="34"/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BFB8EAFF-3A3B-8E5B-D66F-351BFEEBA2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</a:blip>
          <a:srcRect/>
          <a:stretch>
            <a:fillRect/>
          </a:stretch>
        </p:blipFill>
        <p:spPr>
          <a:xfrm>
            <a:off x="0" y="0"/>
            <a:ext cx="762115" cy="76211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8" name="Textplatzhalter 7">
            <a:extLst>
              <a:ext uri="{FF2B5EF4-FFF2-40B4-BE49-F238E27FC236}">
                <a16:creationId xmlns:a16="http://schemas.microsoft.com/office/drawing/2014/main" id="{66F604F7-3EDD-5548-72AA-B5584126F0A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6843" y="1604881"/>
            <a:ext cx="8226363" cy="397763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anchor="t" anchorCtr="0" compatLnSpc="1">
            <a:no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xStyles>
    <p:titleStyle>
      <a:lvl1pPr marL="0" marR="0" lvl="0" indent="0" algn="l" defTabSz="914400" rtl="0" fontAlgn="auto" hangingPunct="0">
        <a:lnSpc>
          <a:spcPct val="100000"/>
        </a:lnSpc>
        <a:spcBef>
          <a:spcPts val="0"/>
        </a:spcBef>
        <a:spcAft>
          <a:spcPts val="0"/>
        </a:spcAft>
        <a:buNone/>
        <a:tabLst>
          <a:tab pos="0" algn="l"/>
          <a:tab pos="457200" algn="l"/>
          <a:tab pos="914400" algn="l"/>
          <a:tab pos="1371600" algn="l"/>
          <a:tab pos="1828800" algn="l"/>
          <a:tab pos="2286000" algn="l"/>
          <a:tab pos="2743200" algn="l"/>
          <a:tab pos="3200400" algn="l"/>
          <a:tab pos="3657600" algn="l"/>
          <a:tab pos="4114800" algn="l"/>
          <a:tab pos="4572000" algn="l"/>
          <a:tab pos="5029200" algn="l"/>
          <a:tab pos="5486400" algn="l"/>
          <a:tab pos="5943600" algn="l"/>
          <a:tab pos="6400800" algn="l"/>
          <a:tab pos="6858000" algn="l"/>
          <a:tab pos="7315200" algn="l"/>
          <a:tab pos="7772400" algn="l"/>
          <a:tab pos="8229600" algn="l"/>
          <a:tab pos="8686800" algn="l"/>
          <a:tab pos="9144000" algn="l"/>
        </a:tabLst>
        <a:defRPr lang="en-US" sz="4400" b="0" i="0" u="none" strike="noStrike" kern="0" cap="none" spc="0" baseline="0">
          <a:solidFill>
            <a:srgbClr val="004586"/>
          </a:solidFill>
          <a:uFillTx/>
          <a:latin typeface="Quattrocento Sans" pitchFamily="34"/>
          <a:ea typeface="ＭＳ Ｐゴシック" pitchFamily="34"/>
        </a:defRPr>
      </a:lvl1pPr>
    </p:titleStyle>
    <p:bodyStyle>
      <a:lvl1pPr marL="342717" marR="0" lvl="0" indent="0" algn="l" defTabSz="914400" rtl="0" fontAlgn="auto" hangingPunct="0">
        <a:lnSpc>
          <a:spcPct val="100000"/>
        </a:lnSpc>
        <a:spcBef>
          <a:spcPts val="800"/>
        </a:spcBef>
        <a:spcAft>
          <a:spcPts val="0"/>
        </a:spcAft>
        <a:buNone/>
        <a:tabLst>
          <a:tab pos="342717" algn="l"/>
          <a:tab pos="456834" algn="l"/>
          <a:tab pos="914034" algn="l"/>
          <a:tab pos="1371234" algn="l"/>
          <a:tab pos="1828434" algn="l"/>
          <a:tab pos="2285634" algn="l"/>
          <a:tab pos="2742834" algn="l"/>
          <a:tab pos="3200034" algn="l"/>
          <a:tab pos="3657234" algn="l"/>
          <a:tab pos="4114434" algn="l"/>
          <a:tab pos="4571634" algn="l"/>
          <a:tab pos="5028834" algn="l"/>
          <a:tab pos="5486034" algn="l"/>
          <a:tab pos="5943234" algn="l"/>
          <a:tab pos="6400434" algn="l"/>
          <a:tab pos="6857634" algn="l"/>
          <a:tab pos="7314834" algn="l"/>
          <a:tab pos="7772034" algn="l"/>
          <a:tab pos="8229234" algn="l"/>
          <a:tab pos="8686434" algn="l"/>
          <a:tab pos="9143634" algn="l"/>
        </a:tabLst>
        <a:defRPr lang="de-DE" sz="3200" b="0" i="0" u="none" strike="noStrike" kern="0" cap="none" spc="0" baseline="0">
          <a:solidFill>
            <a:srgbClr val="000000"/>
          </a:solidFill>
          <a:uFillTx/>
          <a:latin typeface="Arial" pitchFamily="2"/>
          <a:ea typeface="ＭＳ Ｐゴシック" pitchFamily="34"/>
        </a:defRPr>
      </a:lvl1pPr>
      <a:lvl2pPr marL="685800" marR="0" lvl="1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400" b="0" i="0" u="none" strike="noStrike" kern="1200" cap="none" spc="0" baseline="0">
          <a:solidFill>
            <a:srgbClr val="000000"/>
          </a:solidFill>
          <a:uFillTx/>
          <a:latin typeface="Calibri"/>
        </a:defRPr>
      </a:lvl2pPr>
      <a:lvl3pPr marL="1143000" marR="0" lvl="2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2000" b="0" i="0" u="none" strike="noStrike" kern="1200" cap="none" spc="0" baseline="0">
          <a:solidFill>
            <a:srgbClr val="000000"/>
          </a:solidFill>
          <a:uFillTx/>
          <a:latin typeface="Calibri"/>
        </a:defRPr>
      </a:lvl3pPr>
      <a:lvl4pPr marL="1600200" marR="0" lvl="3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4pPr>
      <a:lvl5pPr marL="2057400" marR="0" lvl="4" indent="-228600" algn="l" defTabSz="914400" rtl="0" fontAlgn="auto" hangingPunct="1">
        <a:lnSpc>
          <a:spcPct val="90000"/>
        </a:lnSpc>
        <a:spcBef>
          <a:spcPts val="500"/>
        </a:spcBef>
        <a:spcAft>
          <a:spcPts val="0"/>
        </a:spcAft>
        <a:buSzPct val="100000"/>
        <a:buFont typeface="Arial" pitchFamily="34"/>
        <a:buChar char="•"/>
        <a:tabLst/>
        <a:defRPr lang="de-DE" sz="1800" b="0" i="0" u="none" strike="noStrike" kern="1200" cap="none" spc="0" baseline="0">
          <a:solidFill>
            <a:srgbClr val="000000"/>
          </a:solidFill>
          <a:uFillTx/>
          <a:latin typeface="Calibri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sv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svg"/><Relationship Id="rId7" Type="http://schemas.openxmlformats.org/officeDocument/2006/relationships/image" Target="../media/image52.JP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JPG"/><Relationship Id="rId5" Type="http://schemas.openxmlformats.org/officeDocument/2006/relationships/image" Target="../media/image50.sv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sv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JPG"/><Relationship Id="rId5" Type="http://schemas.openxmlformats.org/officeDocument/2006/relationships/image" Target="../media/image54.JPG"/><Relationship Id="rId4" Type="http://schemas.openxmlformats.org/officeDocument/2006/relationships/image" Target="../media/image53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7" Type="http://schemas.openxmlformats.org/officeDocument/2006/relationships/image" Target="../media/image19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0">
            <a:extLst>
              <a:ext uri="{FF2B5EF4-FFF2-40B4-BE49-F238E27FC236}">
                <a16:creationId xmlns:a16="http://schemas.microsoft.com/office/drawing/2014/main" id="{8F90786E-B72D-4C32-BDCE-A170B00782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914171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2">
            <a:extLst>
              <a:ext uri="{FF2B5EF4-FFF2-40B4-BE49-F238E27FC236}">
                <a16:creationId xmlns:a16="http://schemas.microsoft.com/office/drawing/2014/main" id="{5E46F2E7-848F-4A6C-A098-4764FDEA77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Picture 6" descr="Connected wire-frame lines and dots">
            <a:extLst>
              <a:ext uri="{FF2B5EF4-FFF2-40B4-BE49-F238E27FC236}">
                <a16:creationId xmlns:a16="http://schemas.microsoft.com/office/drawing/2014/main" id="{6E7C5CC8-AC0D-808F-CCAB-D7F64BF098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6827" r="4172" b="-1"/>
          <a:stretch/>
        </p:blipFill>
        <p:spPr>
          <a:xfrm>
            <a:off x="20" y="10"/>
            <a:ext cx="9143980" cy="6857990"/>
          </a:xfrm>
          <a:prstGeom prst="rect">
            <a:avLst/>
          </a:prstGeom>
        </p:spPr>
      </p:pic>
      <p:sp>
        <p:nvSpPr>
          <p:cNvPr id="15" name="Freihandform: Form 14">
            <a:extLst>
              <a:ext uri="{FF2B5EF4-FFF2-40B4-BE49-F238E27FC236}">
                <a16:creationId xmlns:a16="http://schemas.microsoft.com/office/drawing/2014/main" id="{64AF4765-8275-B57D-3D6D-1A3B5035257B}"/>
              </a:ext>
            </a:extLst>
          </p:cNvPr>
          <p:cNvSpPr/>
          <p:nvPr/>
        </p:nvSpPr>
        <p:spPr>
          <a:xfrm>
            <a:off x="0" y="2243470"/>
            <a:ext cx="11472530" cy="4614520"/>
          </a:xfrm>
          <a:custGeom>
            <a:avLst/>
            <a:gdLst/>
            <a:ahLst/>
            <a:cxnLst/>
            <a:rect l="l" t="t" r="r" b="b"/>
            <a:pathLst>
              <a:path w="11472530" h="4614520">
                <a:moveTo>
                  <a:pt x="2955381" y="3595285"/>
                </a:moveTo>
                <a:lnTo>
                  <a:pt x="2957438" y="3595285"/>
                </a:lnTo>
                <a:lnTo>
                  <a:pt x="2957438" y="3616544"/>
                </a:lnTo>
                <a:cubicBezTo>
                  <a:pt x="2953019" y="3624012"/>
                  <a:pt x="2947304" y="3629727"/>
                  <a:pt x="2940293" y="3633689"/>
                </a:cubicBezTo>
                <a:cubicBezTo>
                  <a:pt x="2933283" y="3637652"/>
                  <a:pt x="2926654" y="3639633"/>
                  <a:pt x="2920405" y="3639633"/>
                </a:cubicBezTo>
                <a:cubicBezTo>
                  <a:pt x="2914919" y="3639633"/>
                  <a:pt x="2910537" y="3638071"/>
                  <a:pt x="2907261" y="3634947"/>
                </a:cubicBezTo>
                <a:cubicBezTo>
                  <a:pt x="2903984" y="3631822"/>
                  <a:pt x="2902346" y="3627289"/>
                  <a:pt x="2902346" y="3621345"/>
                </a:cubicBezTo>
                <a:cubicBezTo>
                  <a:pt x="2902346" y="3615401"/>
                  <a:pt x="2903946" y="3610715"/>
                  <a:pt x="2907146" y="3607286"/>
                </a:cubicBezTo>
                <a:cubicBezTo>
                  <a:pt x="2910346" y="3603857"/>
                  <a:pt x="2914500" y="3601228"/>
                  <a:pt x="2919605" y="3599399"/>
                </a:cubicBezTo>
                <a:cubicBezTo>
                  <a:pt x="2924711" y="3597571"/>
                  <a:pt x="2930387" y="3596428"/>
                  <a:pt x="2936636" y="3595970"/>
                </a:cubicBezTo>
                <a:cubicBezTo>
                  <a:pt x="2942884" y="3595513"/>
                  <a:pt x="2949133" y="3595285"/>
                  <a:pt x="2955381" y="3595285"/>
                </a:cubicBezTo>
                <a:close/>
                <a:moveTo>
                  <a:pt x="2460081" y="3595285"/>
                </a:moveTo>
                <a:lnTo>
                  <a:pt x="2462138" y="3595285"/>
                </a:lnTo>
                <a:lnTo>
                  <a:pt x="2462138" y="3616544"/>
                </a:lnTo>
                <a:cubicBezTo>
                  <a:pt x="2457719" y="3624012"/>
                  <a:pt x="2452004" y="3629727"/>
                  <a:pt x="2444993" y="3633689"/>
                </a:cubicBezTo>
                <a:cubicBezTo>
                  <a:pt x="2437983" y="3637652"/>
                  <a:pt x="2431353" y="3639633"/>
                  <a:pt x="2425105" y="3639633"/>
                </a:cubicBezTo>
                <a:cubicBezTo>
                  <a:pt x="2419619" y="3639633"/>
                  <a:pt x="2415237" y="3638071"/>
                  <a:pt x="2411961" y="3634947"/>
                </a:cubicBezTo>
                <a:cubicBezTo>
                  <a:pt x="2408684" y="3631822"/>
                  <a:pt x="2407046" y="3627289"/>
                  <a:pt x="2407046" y="3621345"/>
                </a:cubicBezTo>
                <a:cubicBezTo>
                  <a:pt x="2407046" y="3615401"/>
                  <a:pt x="2408646" y="3610715"/>
                  <a:pt x="2411846" y="3607286"/>
                </a:cubicBezTo>
                <a:cubicBezTo>
                  <a:pt x="2415047" y="3603857"/>
                  <a:pt x="2419200" y="3601228"/>
                  <a:pt x="2424305" y="3599399"/>
                </a:cubicBezTo>
                <a:cubicBezTo>
                  <a:pt x="2429411" y="3597571"/>
                  <a:pt x="2435087" y="3596428"/>
                  <a:pt x="2441336" y="3595970"/>
                </a:cubicBezTo>
                <a:cubicBezTo>
                  <a:pt x="2447584" y="3595513"/>
                  <a:pt x="2453833" y="3595285"/>
                  <a:pt x="2460081" y="3595285"/>
                </a:cubicBezTo>
                <a:close/>
                <a:moveTo>
                  <a:pt x="1640931" y="3595285"/>
                </a:moveTo>
                <a:lnTo>
                  <a:pt x="1642989" y="3595285"/>
                </a:lnTo>
                <a:lnTo>
                  <a:pt x="1642989" y="3616544"/>
                </a:lnTo>
                <a:cubicBezTo>
                  <a:pt x="1638569" y="3624012"/>
                  <a:pt x="1632854" y="3629727"/>
                  <a:pt x="1625843" y="3633689"/>
                </a:cubicBezTo>
                <a:cubicBezTo>
                  <a:pt x="1618833" y="3637652"/>
                  <a:pt x="1612204" y="3639633"/>
                  <a:pt x="1605955" y="3639633"/>
                </a:cubicBezTo>
                <a:cubicBezTo>
                  <a:pt x="1600469" y="3639633"/>
                  <a:pt x="1596087" y="3638071"/>
                  <a:pt x="1592811" y="3634947"/>
                </a:cubicBezTo>
                <a:cubicBezTo>
                  <a:pt x="1589534" y="3631822"/>
                  <a:pt x="1587896" y="3627289"/>
                  <a:pt x="1587896" y="3621345"/>
                </a:cubicBezTo>
                <a:cubicBezTo>
                  <a:pt x="1587896" y="3615401"/>
                  <a:pt x="1589496" y="3610715"/>
                  <a:pt x="1592696" y="3607286"/>
                </a:cubicBezTo>
                <a:cubicBezTo>
                  <a:pt x="1595897" y="3603857"/>
                  <a:pt x="1600050" y="3601228"/>
                  <a:pt x="1605155" y="3599399"/>
                </a:cubicBezTo>
                <a:cubicBezTo>
                  <a:pt x="1610260" y="3597571"/>
                  <a:pt x="1615937" y="3596428"/>
                  <a:pt x="1622186" y="3595970"/>
                </a:cubicBezTo>
                <a:cubicBezTo>
                  <a:pt x="1628434" y="3595513"/>
                  <a:pt x="1634683" y="3595285"/>
                  <a:pt x="1640931" y="3595285"/>
                </a:cubicBezTo>
                <a:close/>
                <a:moveTo>
                  <a:pt x="602706" y="3595285"/>
                </a:moveTo>
                <a:lnTo>
                  <a:pt x="604763" y="3595285"/>
                </a:lnTo>
                <a:lnTo>
                  <a:pt x="604763" y="3616544"/>
                </a:lnTo>
                <a:cubicBezTo>
                  <a:pt x="600344" y="3624012"/>
                  <a:pt x="594629" y="3629727"/>
                  <a:pt x="587618" y="3633689"/>
                </a:cubicBezTo>
                <a:cubicBezTo>
                  <a:pt x="580608" y="3637652"/>
                  <a:pt x="573979" y="3639633"/>
                  <a:pt x="567730" y="3639633"/>
                </a:cubicBezTo>
                <a:cubicBezTo>
                  <a:pt x="562244" y="3639633"/>
                  <a:pt x="557862" y="3638071"/>
                  <a:pt x="554586" y="3634947"/>
                </a:cubicBezTo>
                <a:cubicBezTo>
                  <a:pt x="551309" y="3631822"/>
                  <a:pt x="549671" y="3627289"/>
                  <a:pt x="549671" y="3621345"/>
                </a:cubicBezTo>
                <a:cubicBezTo>
                  <a:pt x="549671" y="3615401"/>
                  <a:pt x="551271" y="3610715"/>
                  <a:pt x="554471" y="3607286"/>
                </a:cubicBezTo>
                <a:cubicBezTo>
                  <a:pt x="557672" y="3603857"/>
                  <a:pt x="561825" y="3601228"/>
                  <a:pt x="566930" y="3599399"/>
                </a:cubicBezTo>
                <a:cubicBezTo>
                  <a:pt x="572035" y="3597571"/>
                  <a:pt x="577712" y="3596428"/>
                  <a:pt x="583961" y="3595970"/>
                </a:cubicBezTo>
                <a:cubicBezTo>
                  <a:pt x="590209" y="3595513"/>
                  <a:pt x="596458" y="3595285"/>
                  <a:pt x="602706" y="3595285"/>
                </a:cubicBezTo>
                <a:close/>
                <a:moveTo>
                  <a:pt x="439562" y="3576311"/>
                </a:moveTo>
                <a:cubicBezTo>
                  <a:pt x="442610" y="3576311"/>
                  <a:pt x="445772" y="3576311"/>
                  <a:pt x="449049" y="3576311"/>
                </a:cubicBezTo>
                <a:cubicBezTo>
                  <a:pt x="452325" y="3576311"/>
                  <a:pt x="455640" y="3576311"/>
                  <a:pt x="458993" y="3576311"/>
                </a:cubicBezTo>
                <a:cubicBezTo>
                  <a:pt x="472861" y="3576311"/>
                  <a:pt x="482729" y="3578854"/>
                  <a:pt x="488597" y="3583940"/>
                </a:cubicBezTo>
                <a:cubicBezTo>
                  <a:pt x="494464" y="3589027"/>
                  <a:pt x="497398" y="3595898"/>
                  <a:pt x="497398" y="3604554"/>
                </a:cubicBezTo>
                <a:cubicBezTo>
                  <a:pt x="497398" y="3615486"/>
                  <a:pt x="494159" y="3623799"/>
                  <a:pt x="487682" y="3629492"/>
                </a:cubicBezTo>
                <a:cubicBezTo>
                  <a:pt x="481205" y="3635186"/>
                  <a:pt x="471794" y="3638033"/>
                  <a:pt x="459450" y="3638033"/>
                </a:cubicBezTo>
                <a:cubicBezTo>
                  <a:pt x="452135" y="3638033"/>
                  <a:pt x="445505" y="3637804"/>
                  <a:pt x="439562" y="3637347"/>
                </a:cubicBezTo>
                <a:close/>
                <a:moveTo>
                  <a:pt x="1955180" y="3555280"/>
                </a:moveTo>
                <a:cubicBezTo>
                  <a:pt x="1960361" y="3555280"/>
                  <a:pt x="1965086" y="3556346"/>
                  <a:pt x="1969353" y="3558480"/>
                </a:cubicBezTo>
                <a:cubicBezTo>
                  <a:pt x="1973620" y="3560614"/>
                  <a:pt x="1977202" y="3563585"/>
                  <a:pt x="1980097" y="3567395"/>
                </a:cubicBezTo>
                <a:cubicBezTo>
                  <a:pt x="1982993" y="3571205"/>
                  <a:pt x="1985241" y="3575777"/>
                  <a:pt x="1986841" y="3581111"/>
                </a:cubicBezTo>
                <a:cubicBezTo>
                  <a:pt x="1988441" y="3586445"/>
                  <a:pt x="1989241" y="3592313"/>
                  <a:pt x="1989241" y="3598714"/>
                </a:cubicBezTo>
                <a:cubicBezTo>
                  <a:pt x="1989241" y="3603590"/>
                  <a:pt x="1988708" y="3608467"/>
                  <a:pt x="1987641" y="3613344"/>
                </a:cubicBezTo>
                <a:cubicBezTo>
                  <a:pt x="1986574" y="3618221"/>
                  <a:pt x="1984822" y="3622602"/>
                  <a:pt x="1982383" y="3626488"/>
                </a:cubicBezTo>
                <a:cubicBezTo>
                  <a:pt x="1979945" y="3630375"/>
                  <a:pt x="1976744" y="3633537"/>
                  <a:pt x="1972782" y="3635975"/>
                </a:cubicBezTo>
                <a:cubicBezTo>
                  <a:pt x="1968820" y="3638414"/>
                  <a:pt x="1963943" y="3639633"/>
                  <a:pt x="1958152" y="3639633"/>
                </a:cubicBezTo>
                <a:cubicBezTo>
                  <a:pt x="1950836" y="3639633"/>
                  <a:pt x="1943674" y="3637614"/>
                  <a:pt x="1936663" y="3633575"/>
                </a:cubicBezTo>
                <a:cubicBezTo>
                  <a:pt x="1929653" y="3629536"/>
                  <a:pt x="1923938" y="3623860"/>
                  <a:pt x="1919518" y="3616544"/>
                </a:cubicBezTo>
                <a:lnTo>
                  <a:pt x="1919518" y="3582940"/>
                </a:lnTo>
                <a:cubicBezTo>
                  <a:pt x="1922261" y="3574253"/>
                  <a:pt x="1926871" y="3567472"/>
                  <a:pt x="1933348" y="3562595"/>
                </a:cubicBezTo>
                <a:cubicBezTo>
                  <a:pt x="1939826" y="3557718"/>
                  <a:pt x="1947103" y="3555280"/>
                  <a:pt x="1955180" y="3555280"/>
                </a:cubicBezTo>
                <a:close/>
                <a:moveTo>
                  <a:pt x="3254847" y="3554594"/>
                </a:moveTo>
                <a:cubicBezTo>
                  <a:pt x="3258505" y="3554594"/>
                  <a:pt x="3262010" y="3555089"/>
                  <a:pt x="3265363" y="3556080"/>
                </a:cubicBezTo>
                <a:cubicBezTo>
                  <a:pt x="3268716" y="3557070"/>
                  <a:pt x="3271687" y="3558556"/>
                  <a:pt x="3274278" y="3560537"/>
                </a:cubicBezTo>
                <a:cubicBezTo>
                  <a:pt x="3276869" y="3562519"/>
                  <a:pt x="3278926" y="3564995"/>
                  <a:pt x="3280450" y="3567967"/>
                </a:cubicBezTo>
                <a:cubicBezTo>
                  <a:pt x="3281974" y="3570939"/>
                  <a:pt x="3282736" y="3574330"/>
                  <a:pt x="3282736" y="3578140"/>
                </a:cubicBezTo>
                <a:cubicBezTo>
                  <a:pt x="3282736" y="3578902"/>
                  <a:pt x="3282736" y="3579587"/>
                  <a:pt x="3282736" y="3580197"/>
                </a:cubicBezTo>
                <a:cubicBezTo>
                  <a:pt x="3282736" y="3580807"/>
                  <a:pt x="3282660" y="3581492"/>
                  <a:pt x="3282507" y="3582254"/>
                </a:cubicBezTo>
                <a:lnTo>
                  <a:pt x="3220100" y="3582254"/>
                </a:lnTo>
                <a:cubicBezTo>
                  <a:pt x="3222081" y="3574330"/>
                  <a:pt x="3225853" y="3567738"/>
                  <a:pt x="3231416" y="3562480"/>
                </a:cubicBezTo>
                <a:cubicBezTo>
                  <a:pt x="3236978" y="3557223"/>
                  <a:pt x="3244789" y="3554594"/>
                  <a:pt x="3254847" y="3554594"/>
                </a:cubicBezTo>
                <a:close/>
                <a:moveTo>
                  <a:pt x="1110808" y="3554594"/>
                </a:moveTo>
                <a:cubicBezTo>
                  <a:pt x="1117208" y="3554594"/>
                  <a:pt x="1122733" y="3555813"/>
                  <a:pt x="1127381" y="3558251"/>
                </a:cubicBezTo>
                <a:cubicBezTo>
                  <a:pt x="1132029" y="3560690"/>
                  <a:pt x="1135877" y="3563928"/>
                  <a:pt x="1138925" y="3567967"/>
                </a:cubicBezTo>
                <a:cubicBezTo>
                  <a:pt x="1141973" y="3572005"/>
                  <a:pt x="1144221" y="3576692"/>
                  <a:pt x="1145669" y="3582026"/>
                </a:cubicBezTo>
                <a:cubicBezTo>
                  <a:pt x="1147117" y="3587360"/>
                  <a:pt x="1147841" y="3592922"/>
                  <a:pt x="1147841" y="3598714"/>
                </a:cubicBezTo>
                <a:cubicBezTo>
                  <a:pt x="1147841" y="3604352"/>
                  <a:pt x="1147155" y="3609724"/>
                  <a:pt x="1145783" y="3614830"/>
                </a:cubicBezTo>
                <a:cubicBezTo>
                  <a:pt x="1144412" y="3619935"/>
                  <a:pt x="1142240" y="3624431"/>
                  <a:pt x="1139268" y="3628317"/>
                </a:cubicBezTo>
                <a:cubicBezTo>
                  <a:pt x="1136297" y="3632203"/>
                  <a:pt x="1132563" y="3635290"/>
                  <a:pt x="1128067" y="3637576"/>
                </a:cubicBezTo>
                <a:cubicBezTo>
                  <a:pt x="1123571" y="3639862"/>
                  <a:pt x="1118275" y="3641005"/>
                  <a:pt x="1112179" y="3641005"/>
                </a:cubicBezTo>
                <a:cubicBezTo>
                  <a:pt x="1105778" y="3641005"/>
                  <a:pt x="1100254" y="3639785"/>
                  <a:pt x="1095606" y="3637347"/>
                </a:cubicBezTo>
                <a:cubicBezTo>
                  <a:pt x="1090958" y="3634909"/>
                  <a:pt x="1087147" y="3631632"/>
                  <a:pt x="1084175" y="3627517"/>
                </a:cubicBezTo>
                <a:cubicBezTo>
                  <a:pt x="1081204" y="3623402"/>
                  <a:pt x="1078994" y="3618678"/>
                  <a:pt x="1077546" y="3613344"/>
                </a:cubicBezTo>
                <a:cubicBezTo>
                  <a:pt x="1076099" y="3608010"/>
                  <a:pt x="1075375" y="3602447"/>
                  <a:pt x="1075375" y="3596656"/>
                </a:cubicBezTo>
                <a:cubicBezTo>
                  <a:pt x="1075375" y="3591017"/>
                  <a:pt x="1076060" y="3585645"/>
                  <a:pt x="1077432" y="3580540"/>
                </a:cubicBezTo>
                <a:cubicBezTo>
                  <a:pt x="1078804" y="3575434"/>
                  <a:pt x="1080937" y="3570977"/>
                  <a:pt x="1083833" y="3567167"/>
                </a:cubicBezTo>
                <a:cubicBezTo>
                  <a:pt x="1086728" y="3563357"/>
                  <a:pt x="1090386" y="3560309"/>
                  <a:pt x="1094805" y="3558023"/>
                </a:cubicBezTo>
                <a:cubicBezTo>
                  <a:pt x="1099225" y="3555737"/>
                  <a:pt x="1104559" y="3554594"/>
                  <a:pt x="1110808" y="3554594"/>
                </a:cubicBezTo>
                <a:close/>
                <a:moveTo>
                  <a:pt x="940272" y="3554594"/>
                </a:moveTo>
                <a:cubicBezTo>
                  <a:pt x="943930" y="3554594"/>
                  <a:pt x="947435" y="3555089"/>
                  <a:pt x="950787" y="3556080"/>
                </a:cubicBezTo>
                <a:cubicBezTo>
                  <a:pt x="954140" y="3557070"/>
                  <a:pt x="957112" y="3558556"/>
                  <a:pt x="959703" y="3560537"/>
                </a:cubicBezTo>
                <a:cubicBezTo>
                  <a:pt x="962294" y="3562519"/>
                  <a:pt x="964351" y="3564995"/>
                  <a:pt x="965875" y="3567967"/>
                </a:cubicBezTo>
                <a:cubicBezTo>
                  <a:pt x="967399" y="3570939"/>
                  <a:pt x="968161" y="3574330"/>
                  <a:pt x="968161" y="3578140"/>
                </a:cubicBezTo>
                <a:cubicBezTo>
                  <a:pt x="968161" y="3578902"/>
                  <a:pt x="968161" y="3579587"/>
                  <a:pt x="968161" y="3580197"/>
                </a:cubicBezTo>
                <a:cubicBezTo>
                  <a:pt x="968161" y="3580807"/>
                  <a:pt x="968085" y="3581492"/>
                  <a:pt x="967932" y="3582254"/>
                </a:cubicBezTo>
                <a:lnTo>
                  <a:pt x="905525" y="3582254"/>
                </a:lnTo>
                <a:cubicBezTo>
                  <a:pt x="907506" y="3574330"/>
                  <a:pt x="911278" y="3567738"/>
                  <a:pt x="916840" y="3562480"/>
                </a:cubicBezTo>
                <a:cubicBezTo>
                  <a:pt x="922403" y="3557223"/>
                  <a:pt x="930214" y="3554594"/>
                  <a:pt x="940272" y="3554594"/>
                </a:cubicBezTo>
                <a:close/>
                <a:moveTo>
                  <a:pt x="3007273" y="3545221"/>
                </a:moveTo>
                <a:lnTo>
                  <a:pt x="3007273" y="3616773"/>
                </a:lnTo>
                <a:cubicBezTo>
                  <a:pt x="3007273" y="3623631"/>
                  <a:pt x="3008226" y="3629384"/>
                  <a:pt x="3010131" y="3634032"/>
                </a:cubicBezTo>
                <a:cubicBezTo>
                  <a:pt x="3012036" y="3638680"/>
                  <a:pt x="3014588" y="3642414"/>
                  <a:pt x="3017789" y="3645234"/>
                </a:cubicBezTo>
                <a:cubicBezTo>
                  <a:pt x="3020989" y="3648053"/>
                  <a:pt x="3024761" y="3650072"/>
                  <a:pt x="3029104" y="3651292"/>
                </a:cubicBezTo>
                <a:cubicBezTo>
                  <a:pt x="3033448" y="3652511"/>
                  <a:pt x="3038058" y="3653120"/>
                  <a:pt x="3042935" y="3653120"/>
                </a:cubicBezTo>
                <a:cubicBezTo>
                  <a:pt x="3053146" y="3653120"/>
                  <a:pt x="3061680" y="3650987"/>
                  <a:pt x="3068538" y="3646720"/>
                </a:cubicBezTo>
                <a:cubicBezTo>
                  <a:pt x="3075396" y="3642452"/>
                  <a:pt x="3079816" y="3637118"/>
                  <a:pt x="3081797" y="3630718"/>
                </a:cubicBezTo>
                <a:lnTo>
                  <a:pt x="3082711" y="3630718"/>
                </a:lnTo>
                <a:lnTo>
                  <a:pt x="3084540" y="3650377"/>
                </a:lnTo>
                <a:lnTo>
                  <a:pt x="3097113" y="3650377"/>
                </a:lnTo>
                <a:lnTo>
                  <a:pt x="3097113" y="3545221"/>
                </a:lnTo>
                <a:lnTo>
                  <a:pt x="3081111" y="3545221"/>
                </a:lnTo>
                <a:lnTo>
                  <a:pt x="3081111" y="3612658"/>
                </a:lnTo>
                <a:cubicBezTo>
                  <a:pt x="3079739" y="3617078"/>
                  <a:pt x="3077834" y="3620964"/>
                  <a:pt x="3075396" y="3624317"/>
                </a:cubicBezTo>
                <a:cubicBezTo>
                  <a:pt x="3072958" y="3627670"/>
                  <a:pt x="3070138" y="3630489"/>
                  <a:pt x="3066938" y="3632775"/>
                </a:cubicBezTo>
                <a:cubicBezTo>
                  <a:pt x="3063737" y="3635061"/>
                  <a:pt x="3060270" y="3636776"/>
                  <a:pt x="3056536" y="3637918"/>
                </a:cubicBezTo>
                <a:cubicBezTo>
                  <a:pt x="3052803" y="3639061"/>
                  <a:pt x="3049031" y="3639633"/>
                  <a:pt x="3045221" y="3639633"/>
                </a:cubicBezTo>
                <a:cubicBezTo>
                  <a:pt x="3042020" y="3639633"/>
                  <a:pt x="3039087" y="3639214"/>
                  <a:pt x="3036420" y="3638376"/>
                </a:cubicBezTo>
                <a:cubicBezTo>
                  <a:pt x="3033753" y="3637538"/>
                  <a:pt x="3031467" y="3636166"/>
                  <a:pt x="3029562" y="3634261"/>
                </a:cubicBezTo>
                <a:cubicBezTo>
                  <a:pt x="3027656" y="3632356"/>
                  <a:pt x="3026133" y="3629803"/>
                  <a:pt x="3024990" y="3626603"/>
                </a:cubicBezTo>
                <a:cubicBezTo>
                  <a:pt x="3023847" y="3623402"/>
                  <a:pt x="3023275" y="3619440"/>
                  <a:pt x="3023275" y="3614716"/>
                </a:cubicBezTo>
                <a:lnTo>
                  <a:pt x="3023275" y="3545221"/>
                </a:lnTo>
                <a:close/>
                <a:moveTo>
                  <a:pt x="2018578" y="3545221"/>
                </a:moveTo>
                <a:lnTo>
                  <a:pt x="2071156" y="3646948"/>
                </a:lnTo>
                <a:cubicBezTo>
                  <a:pt x="2067651" y="3656702"/>
                  <a:pt x="2063727" y="3665236"/>
                  <a:pt x="2059383" y="3672551"/>
                </a:cubicBezTo>
                <a:cubicBezTo>
                  <a:pt x="2055040" y="3679867"/>
                  <a:pt x="2050201" y="3685429"/>
                  <a:pt x="2044867" y="3689239"/>
                </a:cubicBezTo>
                <a:cubicBezTo>
                  <a:pt x="2042276" y="3691068"/>
                  <a:pt x="2039648" y="3692287"/>
                  <a:pt x="2036980" y="3692897"/>
                </a:cubicBezTo>
                <a:cubicBezTo>
                  <a:pt x="2034313" y="3693506"/>
                  <a:pt x="2031456" y="3693811"/>
                  <a:pt x="2028408" y="3693811"/>
                </a:cubicBezTo>
                <a:cubicBezTo>
                  <a:pt x="2026884" y="3693811"/>
                  <a:pt x="2025817" y="3693735"/>
                  <a:pt x="2025208" y="3693583"/>
                </a:cubicBezTo>
                <a:cubicBezTo>
                  <a:pt x="2024598" y="3693430"/>
                  <a:pt x="2024065" y="3693278"/>
                  <a:pt x="2023607" y="3693125"/>
                </a:cubicBezTo>
                <a:lnTo>
                  <a:pt x="2026579" y="3708213"/>
                </a:lnTo>
                <a:cubicBezTo>
                  <a:pt x="2027341" y="3708518"/>
                  <a:pt x="2028027" y="3708708"/>
                  <a:pt x="2028637" y="3708784"/>
                </a:cubicBezTo>
                <a:cubicBezTo>
                  <a:pt x="2029246" y="3708861"/>
                  <a:pt x="2030161" y="3708899"/>
                  <a:pt x="2031380" y="3708899"/>
                </a:cubicBezTo>
                <a:cubicBezTo>
                  <a:pt x="2038847" y="3708899"/>
                  <a:pt x="2045553" y="3706803"/>
                  <a:pt x="2051497" y="3702612"/>
                </a:cubicBezTo>
                <a:cubicBezTo>
                  <a:pt x="2057440" y="3698421"/>
                  <a:pt x="2062622" y="3693354"/>
                  <a:pt x="2067042" y="3687410"/>
                </a:cubicBezTo>
                <a:cubicBezTo>
                  <a:pt x="2071461" y="3681467"/>
                  <a:pt x="2075271" y="3675180"/>
                  <a:pt x="2078471" y="3668551"/>
                </a:cubicBezTo>
                <a:cubicBezTo>
                  <a:pt x="2081672" y="3661921"/>
                  <a:pt x="2084415" y="3656168"/>
                  <a:pt x="2086701" y="3651292"/>
                </a:cubicBezTo>
                <a:lnTo>
                  <a:pt x="2134936" y="3545221"/>
                </a:lnTo>
                <a:lnTo>
                  <a:pt x="2116876" y="3545221"/>
                </a:lnTo>
                <a:lnTo>
                  <a:pt x="2079386" y="3632775"/>
                </a:lnTo>
                <a:lnTo>
                  <a:pt x="2037552" y="3545221"/>
                </a:lnTo>
                <a:close/>
                <a:moveTo>
                  <a:pt x="3368232" y="3541792"/>
                </a:moveTo>
                <a:cubicBezTo>
                  <a:pt x="3364118" y="3541792"/>
                  <a:pt x="3360460" y="3542516"/>
                  <a:pt x="3357260" y="3543964"/>
                </a:cubicBezTo>
                <a:cubicBezTo>
                  <a:pt x="3354059" y="3545412"/>
                  <a:pt x="3351202" y="3547355"/>
                  <a:pt x="3348687" y="3549793"/>
                </a:cubicBezTo>
                <a:cubicBezTo>
                  <a:pt x="3346173" y="3552232"/>
                  <a:pt x="3344039" y="3555051"/>
                  <a:pt x="3342286" y="3558251"/>
                </a:cubicBezTo>
                <a:cubicBezTo>
                  <a:pt x="3340534" y="3561452"/>
                  <a:pt x="3339124" y="3564805"/>
                  <a:pt x="3338057" y="3568310"/>
                </a:cubicBezTo>
                <a:lnTo>
                  <a:pt x="3337143" y="3568310"/>
                </a:lnTo>
                <a:lnTo>
                  <a:pt x="3335314" y="3545221"/>
                </a:lnTo>
                <a:lnTo>
                  <a:pt x="3322741" y="3545221"/>
                </a:lnTo>
                <a:lnTo>
                  <a:pt x="3322741" y="3650377"/>
                </a:lnTo>
                <a:lnTo>
                  <a:pt x="3338743" y="3650377"/>
                </a:lnTo>
                <a:lnTo>
                  <a:pt x="3338743" y="3588884"/>
                </a:lnTo>
                <a:cubicBezTo>
                  <a:pt x="3339657" y="3584769"/>
                  <a:pt x="3340991" y="3580807"/>
                  <a:pt x="3342744" y="3576997"/>
                </a:cubicBezTo>
                <a:cubicBezTo>
                  <a:pt x="3344496" y="3573187"/>
                  <a:pt x="3346515" y="3569834"/>
                  <a:pt x="3348801" y="3566938"/>
                </a:cubicBezTo>
                <a:cubicBezTo>
                  <a:pt x="3351087" y="3564043"/>
                  <a:pt x="3353602" y="3561757"/>
                  <a:pt x="3356345" y="3560080"/>
                </a:cubicBezTo>
                <a:cubicBezTo>
                  <a:pt x="3359088" y="3558404"/>
                  <a:pt x="3361984" y="3557566"/>
                  <a:pt x="3365032" y="3557566"/>
                </a:cubicBezTo>
                <a:cubicBezTo>
                  <a:pt x="3367318" y="3557566"/>
                  <a:pt x="3369681" y="3557985"/>
                  <a:pt x="3372119" y="3558823"/>
                </a:cubicBezTo>
                <a:cubicBezTo>
                  <a:pt x="3374557" y="3559661"/>
                  <a:pt x="3376996" y="3560766"/>
                  <a:pt x="3379434" y="3562138"/>
                </a:cubicBezTo>
                <a:lnTo>
                  <a:pt x="3384235" y="3547050"/>
                </a:lnTo>
                <a:cubicBezTo>
                  <a:pt x="3382863" y="3545526"/>
                  <a:pt x="3380577" y="3544269"/>
                  <a:pt x="3377377" y="3543278"/>
                </a:cubicBezTo>
                <a:cubicBezTo>
                  <a:pt x="3374176" y="3542287"/>
                  <a:pt x="3371128" y="3541792"/>
                  <a:pt x="3368232" y="3541792"/>
                </a:cubicBezTo>
                <a:close/>
                <a:moveTo>
                  <a:pt x="3255533" y="3541792"/>
                </a:moveTo>
                <a:cubicBezTo>
                  <a:pt x="3246846" y="3541792"/>
                  <a:pt x="3239112" y="3543278"/>
                  <a:pt x="3232330" y="3546250"/>
                </a:cubicBezTo>
                <a:cubicBezTo>
                  <a:pt x="3225548" y="3549222"/>
                  <a:pt x="3219871" y="3553298"/>
                  <a:pt x="3215299" y="3558480"/>
                </a:cubicBezTo>
                <a:cubicBezTo>
                  <a:pt x="3210727" y="3563662"/>
                  <a:pt x="3207260" y="3569643"/>
                  <a:pt x="3204898" y="3576425"/>
                </a:cubicBezTo>
                <a:cubicBezTo>
                  <a:pt x="3202536" y="3583207"/>
                  <a:pt x="3201354" y="3590332"/>
                  <a:pt x="3201354" y="3597799"/>
                </a:cubicBezTo>
                <a:cubicBezTo>
                  <a:pt x="3201354" y="3605114"/>
                  <a:pt x="3202497" y="3612125"/>
                  <a:pt x="3204783" y="3618830"/>
                </a:cubicBezTo>
                <a:cubicBezTo>
                  <a:pt x="3207069" y="3625536"/>
                  <a:pt x="3210422" y="3631441"/>
                  <a:pt x="3214842" y="3636547"/>
                </a:cubicBezTo>
                <a:cubicBezTo>
                  <a:pt x="3219262" y="3641652"/>
                  <a:pt x="3224748" y="3645691"/>
                  <a:pt x="3231301" y="3648663"/>
                </a:cubicBezTo>
                <a:cubicBezTo>
                  <a:pt x="3237854" y="3651634"/>
                  <a:pt x="3245398" y="3653120"/>
                  <a:pt x="3253932" y="3653120"/>
                </a:cubicBezTo>
                <a:cubicBezTo>
                  <a:pt x="3258505" y="3653120"/>
                  <a:pt x="3262886" y="3652701"/>
                  <a:pt x="3267077" y="3651863"/>
                </a:cubicBezTo>
                <a:cubicBezTo>
                  <a:pt x="3271268" y="3651025"/>
                  <a:pt x="3275116" y="3649996"/>
                  <a:pt x="3278621" y="3648777"/>
                </a:cubicBezTo>
                <a:cubicBezTo>
                  <a:pt x="3282127" y="3647558"/>
                  <a:pt x="3285327" y="3646224"/>
                  <a:pt x="3288222" y="3644776"/>
                </a:cubicBezTo>
                <a:cubicBezTo>
                  <a:pt x="3291118" y="3643329"/>
                  <a:pt x="3293557" y="3641995"/>
                  <a:pt x="3295538" y="3640776"/>
                </a:cubicBezTo>
                <a:lnTo>
                  <a:pt x="3292795" y="3627746"/>
                </a:lnTo>
                <a:cubicBezTo>
                  <a:pt x="3290661" y="3629270"/>
                  <a:pt x="3288222" y="3630794"/>
                  <a:pt x="3285479" y="3632318"/>
                </a:cubicBezTo>
                <a:cubicBezTo>
                  <a:pt x="3282736" y="3633842"/>
                  <a:pt x="3279764" y="3635251"/>
                  <a:pt x="3276564" y="3636547"/>
                </a:cubicBezTo>
                <a:cubicBezTo>
                  <a:pt x="3273364" y="3637842"/>
                  <a:pt x="3270011" y="3638909"/>
                  <a:pt x="3266506" y="3639747"/>
                </a:cubicBezTo>
                <a:cubicBezTo>
                  <a:pt x="3263000" y="3640586"/>
                  <a:pt x="3259419" y="3641005"/>
                  <a:pt x="3255761" y="3641005"/>
                </a:cubicBezTo>
                <a:cubicBezTo>
                  <a:pt x="3249361" y="3641005"/>
                  <a:pt x="3243836" y="3639785"/>
                  <a:pt x="3239188" y="3637347"/>
                </a:cubicBezTo>
                <a:cubicBezTo>
                  <a:pt x="3234540" y="3634909"/>
                  <a:pt x="3230692" y="3631632"/>
                  <a:pt x="3227644" y="3627517"/>
                </a:cubicBezTo>
                <a:cubicBezTo>
                  <a:pt x="3224596" y="3623402"/>
                  <a:pt x="3222310" y="3618678"/>
                  <a:pt x="3220785" y="3613344"/>
                </a:cubicBezTo>
                <a:cubicBezTo>
                  <a:pt x="3219262" y="3608010"/>
                  <a:pt x="3218499" y="3602447"/>
                  <a:pt x="3218499" y="3596656"/>
                </a:cubicBezTo>
                <a:lnTo>
                  <a:pt x="3218499" y="3594370"/>
                </a:lnTo>
                <a:lnTo>
                  <a:pt x="3295538" y="3594370"/>
                </a:lnTo>
                <a:cubicBezTo>
                  <a:pt x="3296300" y="3593151"/>
                  <a:pt x="3296833" y="3591208"/>
                  <a:pt x="3297138" y="3588541"/>
                </a:cubicBezTo>
                <a:cubicBezTo>
                  <a:pt x="3297443" y="3585874"/>
                  <a:pt x="3297595" y="3583245"/>
                  <a:pt x="3297595" y="3580654"/>
                </a:cubicBezTo>
                <a:cubicBezTo>
                  <a:pt x="3297595" y="3568310"/>
                  <a:pt x="3293938" y="3558747"/>
                  <a:pt x="3286622" y="3551965"/>
                </a:cubicBezTo>
                <a:cubicBezTo>
                  <a:pt x="3279307" y="3545183"/>
                  <a:pt x="3268944" y="3541792"/>
                  <a:pt x="3255533" y="3541792"/>
                </a:cubicBezTo>
                <a:close/>
                <a:moveTo>
                  <a:pt x="2929778" y="3541792"/>
                </a:moveTo>
                <a:cubicBezTo>
                  <a:pt x="2915605" y="3541792"/>
                  <a:pt x="2903413" y="3544764"/>
                  <a:pt x="2893202" y="3550708"/>
                </a:cubicBezTo>
                <a:lnTo>
                  <a:pt x="2896859" y="3564424"/>
                </a:lnTo>
                <a:cubicBezTo>
                  <a:pt x="2901431" y="3561680"/>
                  <a:pt x="2906156" y="3559471"/>
                  <a:pt x="2911032" y="3557794"/>
                </a:cubicBezTo>
                <a:cubicBezTo>
                  <a:pt x="2915909" y="3556118"/>
                  <a:pt x="2921548" y="3555280"/>
                  <a:pt x="2927949" y="3555280"/>
                </a:cubicBezTo>
                <a:cubicBezTo>
                  <a:pt x="2932826" y="3555280"/>
                  <a:pt x="2936750" y="3555622"/>
                  <a:pt x="2939722" y="3556308"/>
                </a:cubicBezTo>
                <a:cubicBezTo>
                  <a:pt x="2942694" y="3556994"/>
                  <a:pt x="2945475" y="3558175"/>
                  <a:pt x="2948066" y="3559852"/>
                </a:cubicBezTo>
                <a:cubicBezTo>
                  <a:pt x="2951114" y="3561985"/>
                  <a:pt x="2953438" y="3564576"/>
                  <a:pt x="2955038" y="3567624"/>
                </a:cubicBezTo>
                <a:cubicBezTo>
                  <a:pt x="2956638" y="3570672"/>
                  <a:pt x="2957438" y="3575092"/>
                  <a:pt x="2957438" y="3580883"/>
                </a:cubicBezTo>
                <a:lnTo>
                  <a:pt x="2957438" y="3583626"/>
                </a:lnTo>
                <a:lnTo>
                  <a:pt x="2947151" y="3583626"/>
                </a:lnTo>
                <a:cubicBezTo>
                  <a:pt x="2941817" y="3583626"/>
                  <a:pt x="2935607" y="3584007"/>
                  <a:pt x="2928520" y="3584769"/>
                </a:cubicBezTo>
                <a:cubicBezTo>
                  <a:pt x="2921434" y="3585531"/>
                  <a:pt x="2914690" y="3587207"/>
                  <a:pt x="2908289" y="3589798"/>
                </a:cubicBezTo>
                <a:cubicBezTo>
                  <a:pt x="2901889" y="3592389"/>
                  <a:pt x="2896478" y="3596275"/>
                  <a:pt x="2892059" y="3601457"/>
                </a:cubicBezTo>
                <a:cubicBezTo>
                  <a:pt x="2887639" y="3606638"/>
                  <a:pt x="2885429" y="3613573"/>
                  <a:pt x="2885429" y="3622259"/>
                </a:cubicBezTo>
                <a:cubicBezTo>
                  <a:pt x="2885429" y="3631099"/>
                  <a:pt x="2887944" y="3638452"/>
                  <a:pt x="2892973" y="3644319"/>
                </a:cubicBezTo>
                <a:cubicBezTo>
                  <a:pt x="2898002" y="3650187"/>
                  <a:pt x="2905546" y="3653120"/>
                  <a:pt x="2915605" y="3653120"/>
                </a:cubicBezTo>
                <a:cubicBezTo>
                  <a:pt x="2919872" y="3653120"/>
                  <a:pt x="2924177" y="3652549"/>
                  <a:pt x="2928520" y="3651406"/>
                </a:cubicBezTo>
                <a:cubicBezTo>
                  <a:pt x="2932864" y="3650263"/>
                  <a:pt x="2936902" y="3648701"/>
                  <a:pt x="2940636" y="3646720"/>
                </a:cubicBezTo>
                <a:cubicBezTo>
                  <a:pt x="2944370" y="3644738"/>
                  <a:pt x="2947761" y="3642452"/>
                  <a:pt x="2950809" y="3639862"/>
                </a:cubicBezTo>
                <a:cubicBezTo>
                  <a:pt x="2953857" y="3637271"/>
                  <a:pt x="2956295" y="3634528"/>
                  <a:pt x="2958124" y="3631632"/>
                </a:cubicBezTo>
                <a:lnTo>
                  <a:pt x="2959039" y="3631632"/>
                </a:lnTo>
                <a:lnTo>
                  <a:pt x="2960867" y="3650377"/>
                </a:lnTo>
                <a:lnTo>
                  <a:pt x="2973440" y="3650377"/>
                </a:lnTo>
                <a:lnTo>
                  <a:pt x="2973440" y="3578825"/>
                </a:lnTo>
                <a:cubicBezTo>
                  <a:pt x="2973440" y="3571358"/>
                  <a:pt x="2972145" y="3565109"/>
                  <a:pt x="2969554" y="3560080"/>
                </a:cubicBezTo>
                <a:cubicBezTo>
                  <a:pt x="2966963" y="3555051"/>
                  <a:pt x="2963458" y="3551165"/>
                  <a:pt x="2959039" y="3548422"/>
                </a:cubicBezTo>
                <a:cubicBezTo>
                  <a:pt x="2955229" y="3545983"/>
                  <a:pt x="2950809" y="3544269"/>
                  <a:pt x="2945780" y="3543278"/>
                </a:cubicBezTo>
                <a:cubicBezTo>
                  <a:pt x="2940750" y="3542287"/>
                  <a:pt x="2935417" y="3541792"/>
                  <a:pt x="2929778" y="3541792"/>
                </a:cubicBezTo>
                <a:close/>
                <a:moveTo>
                  <a:pt x="2646390" y="3541792"/>
                </a:moveTo>
                <a:cubicBezTo>
                  <a:pt x="2636789" y="3541792"/>
                  <a:pt x="2628559" y="3543278"/>
                  <a:pt x="2621701" y="3546250"/>
                </a:cubicBezTo>
                <a:cubicBezTo>
                  <a:pt x="2614843" y="3549222"/>
                  <a:pt x="2609204" y="3553260"/>
                  <a:pt x="2604785" y="3558366"/>
                </a:cubicBezTo>
                <a:cubicBezTo>
                  <a:pt x="2600365" y="3563471"/>
                  <a:pt x="2597127" y="3569338"/>
                  <a:pt x="2595069" y="3575968"/>
                </a:cubicBezTo>
                <a:cubicBezTo>
                  <a:pt x="2593012" y="3582597"/>
                  <a:pt x="2591983" y="3589570"/>
                  <a:pt x="2591983" y="3596885"/>
                </a:cubicBezTo>
                <a:cubicBezTo>
                  <a:pt x="2591983" y="3604505"/>
                  <a:pt x="2593088" y="3611706"/>
                  <a:pt x="2595298" y="3618488"/>
                </a:cubicBezTo>
                <a:cubicBezTo>
                  <a:pt x="2597508" y="3625269"/>
                  <a:pt x="2600784" y="3631213"/>
                  <a:pt x="2605128" y="3636318"/>
                </a:cubicBezTo>
                <a:cubicBezTo>
                  <a:pt x="2609471" y="3641424"/>
                  <a:pt x="2614958" y="3645500"/>
                  <a:pt x="2621587" y="3648548"/>
                </a:cubicBezTo>
                <a:cubicBezTo>
                  <a:pt x="2628216" y="3651596"/>
                  <a:pt x="2635951" y="3653120"/>
                  <a:pt x="2644790" y="3653120"/>
                </a:cubicBezTo>
                <a:cubicBezTo>
                  <a:pt x="2653172" y="3653120"/>
                  <a:pt x="2661058" y="3651901"/>
                  <a:pt x="2668450" y="3649463"/>
                </a:cubicBezTo>
                <a:cubicBezTo>
                  <a:pt x="2675841" y="3647024"/>
                  <a:pt x="2681671" y="3644434"/>
                  <a:pt x="2685938" y="3641690"/>
                </a:cubicBezTo>
                <a:lnTo>
                  <a:pt x="2682738" y="3626831"/>
                </a:lnTo>
                <a:cubicBezTo>
                  <a:pt x="2678470" y="3630794"/>
                  <a:pt x="2673098" y="3634070"/>
                  <a:pt x="2666621" y="3636661"/>
                </a:cubicBezTo>
                <a:cubicBezTo>
                  <a:pt x="2660144" y="3639252"/>
                  <a:pt x="2653857" y="3640547"/>
                  <a:pt x="2647762" y="3640547"/>
                </a:cubicBezTo>
                <a:cubicBezTo>
                  <a:pt x="2641361" y="3640547"/>
                  <a:pt x="2635760" y="3639328"/>
                  <a:pt x="2630960" y="3636890"/>
                </a:cubicBezTo>
                <a:cubicBezTo>
                  <a:pt x="2626159" y="3634451"/>
                  <a:pt x="2622120" y="3631175"/>
                  <a:pt x="2618844" y="3627060"/>
                </a:cubicBezTo>
                <a:cubicBezTo>
                  <a:pt x="2615567" y="3622945"/>
                  <a:pt x="2613091" y="3618145"/>
                  <a:pt x="2611414" y="3612658"/>
                </a:cubicBezTo>
                <a:cubicBezTo>
                  <a:pt x="2609738" y="3607172"/>
                  <a:pt x="2608899" y="3601457"/>
                  <a:pt x="2608899" y="3595513"/>
                </a:cubicBezTo>
                <a:cubicBezTo>
                  <a:pt x="2608899" y="3590179"/>
                  <a:pt x="2609586" y="3585036"/>
                  <a:pt x="2610957" y="3580083"/>
                </a:cubicBezTo>
                <a:cubicBezTo>
                  <a:pt x="2612328" y="3575130"/>
                  <a:pt x="2614538" y="3570748"/>
                  <a:pt x="2617587" y="3566938"/>
                </a:cubicBezTo>
                <a:cubicBezTo>
                  <a:pt x="2620634" y="3563128"/>
                  <a:pt x="2624482" y="3560080"/>
                  <a:pt x="2629131" y="3557794"/>
                </a:cubicBezTo>
                <a:cubicBezTo>
                  <a:pt x="2633779" y="3555508"/>
                  <a:pt x="2639455" y="3554365"/>
                  <a:pt x="2646161" y="3554365"/>
                </a:cubicBezTo>
                <a:cubicBezTo>
                  <a:pt x="2652714" y="3554365"/>
                  <a:pt x="2659268" y="3555394"/>
                  <a:pt x="2665821" y="3557451"/>
                </a:cubicBezTo>
                <a:cubicBezTo>
                  <a:pt x="2672374" y="3559509"/>
                  <a:pt x="2677403" y="3561833"/>
                  <a:pt x="2680909" y="3564424"/>
                </a:cubicBezTo>
                <a:lnTo>
                  <a:pt x="2684795" y="3550936"/>
                </a:lnTo>
                <a:cubicBezTo>
                  <a:pt x="2680528" y="3548193"/>
                  <a:pt x="2674889" y="3545983"/>
                  <a:pt x="2667879" y="3544307"/>
                </a:cubicBezTo>
                <a:cubicBezTo>
                  <a:pt x="2660868" y="3542630"/>
                  <a:pt x="2653705" y="3541792"/>
                  <a:pt x="2646390" y="3541792"/>
                </a:cubicBezTo>
                <a:close/>
                <a:moveTo>
                  <a:pt x="2558608" y="3541792"/>
                </a:moveTo>
                <a:cubicBezTo>
                  <a:pt x="2554493" y="3541792"/>
                  <a:pt x="2550835" y="3542516"/>
                  <a:pt x="2547635" y="3543964"/>
                </a:cubicBezTo>
                <a:cubicBezTo>
                  <a:pt x="2544434" y="3545412"/>
                  <a:pt x="2541577" y="3547355"/>
                  <a:pt x="2539062" y="3549793"/>
                </a:cubicBezTo>
                <a:cubicBezTo>
                  <a:pt x="2536547" y="3552232"/>
                  <a:pt x="2534414" y="3555051"/>
                  <a:pt x="2532662" y="3558251"/>
                </a:cubicBezTo>
                <a:cubicBezTo>
                  <a:pt x="2530909" y="3561452"/>
                  <a:pt x="2529499" y="3564805"/>
                  <a:pt x="2528433" y="3568310"/>
                </a:cubicBezTo>
                <a:lnTo>
                  <a:pt x="2527518" y="3568310"/>
                </a:lnTo>
                <a:lnTo>
                  <a:pt x="2525689" y="3545221"/>
                </a:lnTo>
                <a:lnTo>
                  <a:pt x="2513116" y="3545221"/>
                </a:lnTo>
                <a:lnTo>
                  <a:pt x="2513116" y="3650377"/>
                </a:lnTo>
                <a:lnTo>
                  <a:pt x="2529118" y="3650377"/>
                </a:lnTo>
                <a:lnTo>
                  <a:pt x="2529118" y="3588884"/>
                </a:lnTo>
                <a:cubicBezTo>
                  <a:pt x="2530033" y="3584769"/>
                  <a:pt x="2531366" y="3580807"/>
                  <a:pt x="2533119" y="3576997"/>
                </a:cubicBezTo>
                <a:cubicBezTo>
                  <a:pt x="2534871" y="3573187"/>
                  <a:pt x="2536891" y="3569834"/>
                  <a:pt x="2539177" y="3566938"/>
                </a:cubicBezTo>
                <a:cubicBezTo>
                  <a:pt x="2541463" y="3564043"/>
                  <a:pt x="2543977" y="3561757"/>
                  <a:pt x="2546721" y="3560080"/>
                </a:cubicBezTo>
                <a:cubicBezTo>
                  <a:pt x="2549464" y="3558404"/>
                  <a:pt x="2552359" y="3557566"/>
                  <a:pt x="2555407" y="3557566"/>
                </a:cubicBezTo>
                <a:cubicBezTo>
                  <a:pt x="2557693" y="3557566"/>
                  <a:pt x="2560055" y="3557985"/>
                  <a:pt x="2562494" y="3558823"/>
                </a:cubicBezTo>
                <a:cubicBezTo>
                  <a:pt x="2564932" y="3559661"/>
                  <a:pt x="2567370" y="3560766"/>
                  <a:pt x="2569809" y="3562138"/>
                </a:cubicBezTo>
                <a:lnTo>
                  <a:pt x="2574610" y="3547050"/>
                </a:lnTo>
                <a:cubicBezTo>
                  <a:pt x="2573238" y="3545526"/>
                  <a:pt x="2570952" y="3544269"/>
                  <a:pt x="2567752" y="3543278"/>
                </a:cubicBezTo>
                <a:cubicBezTo>
                  <a:pt x="2564551" y="3542287"/>
                  <a:pt x="2561503" y="3541792"/>
                  <a:pt x="2558608" y="3541792"/>
                </a:cubicBezTo>
                <a:close/>
                <a:moveTo>
                  <a:pt x="2434478" y="3541792"/>
                </a:moveTo>
                <a:cubicBezTo>
                  <a:pt x="2420305" y="3541792"/>
                  <a:pt x="2408113" y="3544764"/>
                  <a:pt x="2397902" y="3550708"/>
                </a:cubicBezTo>
                <a:lnTo>
                  <a:pt x="2401559" y="3564424"/>
                </a:lnTo>
                <a:cubicBezTo>
                  <a:pt x="2406132" y="3561680"/>
                  <a:pt x="2410856" y="3559471"/>
                  <a:pt x="2415733" y="3557794"/>
                </a:cubicBezTo>
                <a:cubicBezTo>
                  <a:pt x="2420609" y="3556118"/>
                  <a:pt x="2426248" y="3555280"/>
                  <a:pt x="2432649" y="3555280"/>
                </a:cubicBezTo>
                <a:cubicBezTo>
                  <a:pt x="2437526" y="3555280"/>
                  <a:pt x="2441450" y="3555622"/>
                  <a:pt x="2444422" y="3556308"/>
                </a:cubicBezTo>
                <a:cubicBezTo>
                  <a:pt x="2447394" y="3556994"/>
                  <a:pt x="2450175" y="3558175"/>
                  <a:pt x="2452766" y="3559852"/>
                </a:cubicBezTo>
                <a:cubicBezTo>
                  <a:pt x="2455814" y="3561985"/>
                  <a:pt x="2458138" y="3564576"/>
                  <a:pt x="2459738" y="3567624"/>
                </a:cubicBezTo>
                <a:cubicBezTo>
                  <a:pt x="2461338" y="3570672"/>
                  <a:pt x="2462138" y="3575092"/>
                  <a:pt x="2462138" y="3580883"/>
                </a:cubicBezTo>
                <a:lnTo>
                  <a:pt x="2462138" y="3583626"/>
                </a:lnTo>
                <a:lnTo>
                  <a:pt x="2451851" y="3583626"/>
                </a:lnTo>
                <a:cubicBezTo>
                  <a:pt x="2446517" y="3583626"/>
                  <a:pt x="2440307" y="3584007"/>
                  <a:pt x="2433220" y="3584769"/>
                </a:cubicBezTo>
                <a:cubicBezTo>
                  <a:pt x="2426134" y="3585531"/>
                  <a:pt x="2419390" y="3587207"/>
                  <a:pt x="2412989" y="3589798"/>
                </a:cubicBezTo>
                <a:cubicBezTo>
                  <a:pt x="2406589" y="3592389"/>
                  <a:pt x="2401178" y="3596275"/>
                  <a:pt x="2396759" y="3601457"/>
                </a:cubicBezTo>
                <a:cubicBezTo>
                  <a:pt x="2392339" y="3606638"/>
                  <a:pt x="2390129" y="3613573"/>
                  <a:pt x="2390129" y="3622259"/>
                </a:cubicBezTo>
                <a:cubicBezTo>
                  <a:pt x="2390129" y="3631099"/>
                  <a:pt x="2392644" y="3638452"/>
                  <a:pt x="2397673" y="3644319"/>
                </a:cubicBezTo>
                <a:cubicBezTo>
                  <a:pt x="2402703" y="3650187"/>
                  <a:pt x="2410246" y="3653120"/>
                  <a:pt x="2420305" y="3653120"/>
                </a:cubicBezTo>
                <a:cubicBezTo>
                  <a:pt x="2424572" y="3653120"/>
                  <a:pt x="2428877" y="3652549"/>
                  <a:pt x="2433220" y="3651406"/>
                </a:cubicBezTo>
                <a:cubicBezTo>
                  <a:pt x="2437564" y="3650263"/>
                  <a:pt x="2441603" y="3648701"/>
                  <a:pt x="2445336" y="3646720"/>
                </a:cubicBezTo>
                <a:cubicBezTo>
                  <a:pt x="2449070" y="3644738"/>
                  <a:pt x="2452461" y="3642452"/>
                  <a:pt x="2455509" y="3639862"/>
                </a:cubicBezTo>
                <a:cubicBezTo>
                  <a:pt x="2458557" y="3637271"/>
                  <a:pt x="2460996" y="3634528"/>
                  <a:pt x="2462824" y="3631632"/>
                </a:cubicBezTo>
                <a:lnTo>
                  <a:pt x="2463739" y="3631632"/>
                </a:lnTo>
                <a:lnTo>
                  <a:pt x="2465567" y="3650377"/>
                </a:lnTo>
                <a:lnTo>
                  <a:pt x="2478141" y="3650377"/>
                </a:lnTo>
                <a:lnTo>
                  <a:pt x="2478141" y="3578825"/>
                </a:lnTo>
                <a:cubicBezTo>
                  <a:pt x="2478141" y="3571358"/>
                  <a:pt x="2476845" y="3565109"/>
                  <a:pt x="2474254" y="3560080"/>
                </a:cubicBezTo>
                <a:cubicBezTo>
                  <a:pt x="2471663" y="3555051"/>
                  <a:pt x="2468158" y="3551165"/>
                  <a:pt x="2463739" y="3548422"/>
                </a:cubicBezTo>
                <a:cubicBezTo>
                  <a:pt x="2459929" y="3545983"/>
                  <a:pt x="2455509" y="3544269"/>
                  <a:pt x="2450480" y="3543278"/>
                </a:cubicBezTo>
                <a:cubicBezTo>
                  <a:pt x="2445451" y="3542287"/>
                  <a:pt x="2440117" y="3541792"/>
                  <a:pt x="2434478" y="3541792"/>
                </a:cubicBezTo>
                <a:close/>
                <a:moveTo>
                  <a:pt x="1615328" y="3541792"/>
                </a:moveTo>
                <a:cubicBezTo>
                  <a:pt x="1601155" y="3541792"/>
                  <a:pt x="1588963" y="3544764"/>
                  <a:pt x="1578752" y="3550708"/>
                </a:cubicBezTo>
                <a:lnTo>
                  <a:pt x="1582409" y="3564424"/>
                </a:lnTo>
                <a:cubicBezTo>
                  <a:pt x="1586982" y="3561680"/>
                  <a:pt x="1591706" y="3559471"/>
                  <a:pt x="1596583" y="3557794"/>
                </a:cubicBezTo>
                <a:cubicBezTo>
                  <a:pt x="1601459" y="3556118"/>
                  <a:pt x="1607098" y="3555280"/>
                  <a:pt x="1613499" y="3555280"/>
                </a:cubicBezTo>
                <a:cubicBezTo>
                  <a:pt x="1618376" y="3555280"/>
                  <a:pt x="1622300" y="3555622"/>
                  <a:pt x="1625272" y="3556308"/>
                </a:cubicBezTo>
                <a:cubicBezTo>
                  <a:pt x="1628244" y="3556994"/>
                  <a:pt x="1631025" y="3558175"/>
                  <a:pt x="1633616" y="3559852"/>
                </a:cubicBezTo>
                <a:cubicBezTo>
                  <a:pt x="1636664" y="3561985"/>
                  <a:pt x="1638988" y="3564576"/>
                  <a:pt x="1640588" y="3567624"/>
                </a:cubicBezTo>
                <a:cubicBezTo>
                  <a:pt x="1642188" y="3570672"/>
                  <a:pt x="1642989" y="3575092"/>
                  <a:pt x="1642989" y="3580883"/>
                </a:cubicBezTo>
                <a:lnTo>
                  <a:pt x="1642989" y="3583626"/>
                </a:lnTo>
                <a:lnTo>
                  <a:pt x="1632702" y="3583626"/>
                </a:lnTo>
                <a:cubicBezTo>
                  <a:pt x="1627367" y="3583626"/>
                  <a:pt x="1621157" y="3584007"/>
                  <a:pt x="1614070" y="3584769"/>
                </a:cubicBezTo>
                <a:cubicBezTo>
                  <a:pt x="1606984" y="3585531"/>
                  <a:pt x="1600240" y="3587207"/>
                  <a:pt x="1593839" y="3589798"/>
                </a:cubicBezTo>
                <a:cubicBezTo>
                  <a:pt x="1587439" y="3592389"/>
                  <a:pt x="1582028" y="3596275"/>
                  <a:pt x="1577609" y="3601457"/>
                </a:cubicBezTo>
                <a:cubicBezTo>
                  <a:pt x="1573189" y="3606638"/>
                  <a:pt x="1570979" y="3613573"/>
                  <a:pt x="1570979" y="3622259"/>
                </a:cubicBezTo>
                <a:cubicBezTo>
                  <a:pt x="1570979" y="3631099"/>
                  <a:pt x="1573494" y="3638452"/>
                  <a:pt x="1578523" y="3644319"/>
                </a:cubicBezTo>
                <a:cubicBezTo>
                  <a:pt x="1583552" y="3650187"/>
                  <a:pt x="1591096" y="3653120"/>
                  <a:pt x="1601155" y="3653120"/>
                </a:cubicBezTo>
                <a:cubicBezTo>
                  <a:pt x="1605422" y="3653120"/>
                  <a:pt x="1609727" y="3652549"/>
                  <a:pt x="1614070" y="3651406"/>
                </a:cubicBezTo>
                <a:cubicBezTo>
                  <a:pt x="1618414" y="3650263"/>
                  <a:pt x="1622452" y="3648701"/>
                  <a:pt x="1626186" y="3646720"/>
                </a:cubicBezTo>
                <a:cubicBezTo>
                  <a:pt x="1629920" y="3644738"/>
                  <a:pt x="1633311" y="3642452"/>
                  <a:pt x="1636359" y="3639862"/>
                </a:cubicBezTo>
                <a:cubicBezTo>
                  <a:pt x="1639407" y="3637271"/>
                  <a:pt x="1641846" y="3634528"/>
                  <a:pt x="1643674" y="3631632"/>
                </a:cubicBezTo>
                <a:lnTo>
                  <a:pt x="1644589" y="3631632"/>
                </a:lnTo>
                <a:lnTo>
                  <a:pt x="1646417" y="3650377"/>
                </a:lnTo>
                <a:lnTo>
                  <a:pt x="1658990" y="3650377"/>
                </a:lnTo>
                <a:lnTo>
                  <a:pt x="1658990" y="3578825"/>
                </a:lnTo>
                <a:cubicBezTo>
                  <a:pt x="1658990" y="3571358"/>
                  <a:pt x="1657695" y="3565109"/>
                  <a:pt x="1655104" y="3560080"/>
                </a:cubicBezTo>
                <a:cubicBezTo>
                  <a:pt x="1652513" y="3555051"/>
                  <a:pt x="1649008" y="3551165"/>
                  <a:pt x="1644589" y="3548422"/>
                </a:cubicBezTo>
                <a:cubicBezTo>
                  <a:pt x="1640778" y="3545983"/>
                  <a:pt x="1636359" y="3544269"/>
                  <a:pt x="1631330" y="3543278"/>
                </a:cubicBezTo>
                <a:cubicBezTo>
                  <a:pt x="1626301" y="3542287"/>
                  <a:pt x="1620966" y="3541792"/>
                  <a:pt x="1615328" y="3541792"/>
                </a:cubicBezTo>
                <a:close/>
                <a:moveTo>
                  <a:pt x="1354495" y="3541792"/>
                </a:moveTo>
                <a:cubicBezTo>
                  <a:pt x="1342913" y="3541792"/>
                  <a:pt x="1333654" y="3544574"/>
                  <a:pt x="1326720" y="3550136"/>
                </a:cubicBezTo>
                <a:cubicBezTo>
                  <a:pt x="1319786" y="3555699"/>
                  <a:pt x="1316319" y="3563128"/>
                  <a:pt x="1316319" y="3572425"/>
                </a:cubicBezTo>
                <a:cubicBezTo>
                  <a:pt x="1316319" y="3575168"/>
                  <a:pt x="1316700" y="3577873"/>
                  <a:pt x="1317462" y="3580540"/>
                </a:cubicBezTo>
                <a:cubicBezTo>
                  <a:pt x="1318224" y="3583207"/>
                  <a:pt x="1319519" y="3585721"/>
                  <a:pt x="1321348" y="3588084"/>
                </a:cubicBezTo>
                <a:cubicBezTo>
                  <a:pt x="1323177" y="3590446"/>
                  <a:pt x="1325692" y="3592618"/>
                  <a:pt x="1328892" y="3594599"/>
                </a:cubicBezTo>
                <a:cubicBezTo>
                  <a:pt x="1332092" y="3596580"/>
                  <a:pt x="1336207" y="3598180"/>
                  <a:pt x="1341236" y="3599399"/>
                </a:cubicBezTo>
                <a:lnTo>
                  <a:pt x="1363182" y="3604886"/>
                </a:lnTo>
                <a:cubicBezTo>
                  <a:pt x="1367144" y="3605800"/>
                  <a:pt x="1370192" y="3607057"/>
                  <a:pt x="1372326" y="3608658"/>
                </a:cubicBezTo>
                <a:cubicBezTo>
                  <a:pt x="1374459" y="3610258"/>
                  <a:pt x="1376060" y="3611972"/>
                  <a:pt x="1377127" y="3613801"/>
                </a:cubicBezTo>
                <a:cubicBezTo>
                  <a:pt x="1378193" y="3615630"/>
                  <a:pt x="1378803" y="3617421"/>
                  <a:pt x="1378955" y="3619173"/>
                </a:cubicBezTo>
                <a:cubicBezTo>
                  <a:pt x="1379108" y="3620926"/>
                  <a:pt x="1379184" y="3622488"/>
                  <a:pt x="1379184" y="3623860"/>
                </a:cubicBezTo>
                <a:cubicBezTo>
                  <a:pt x="1379184" y="3627974"/>
                  <a:pt x="1377203" y="3631899"/>
                  <a:pt x="1373241" y="3635632"/>
                </a:cubicBezTo>
                <a:cubicBezTo>
                  <a:pt x="1369278" y="3639366"/>
                  <a:pt x="1363487" y="3641233"/>
                  <a:pt x="1355867" y="3641233"/>
                </a:cubicBezTo>
                <a:cubicBezTo>
                  <a:pt x="1350533" y="3641233"/>
                  <a:pt x="1344513" y="3640090"/>
                  <a:pt x="1337807" y="3637804"/>
                </a:cubicBezTo>
                <a:cubicBezTo>
                  <a:pt x="1331102" y="3635518"/>
                  <a:pt x="1325006" y="3631861"/>
                  <a:pt x="1319519" y="3626831"/>
                </a:cubicBezTo>
                <a:lnTo>
                  <a:pt x="1315405" y="3641690"/>
                </a:lnTo>
                <a:cubicBezTo>
                  <a:pt x="1319519" y="3644586"/>
                  <a:pt x="1325006" y="3647215"/>
                  <a:pt x="1331864" y="3649577"/>
                </a:cubicBezTo>
                <a:cubicBezTo>
                  <a:pt x="1338722" y="3651939"/>
                  <a:pt x="1346189" y="3653120"/>
                  <a:pt x="1354267" y="3653120"/>
                </a:cubicBezTo>
                <a:cubicBezTo>
                  <a:pt x="1360667" y="3653120"/>
                  <a:pt x="1366458" y="3652244"/>
                  <a:pt x="1371640" y="3650491"/>
                </a:cubicBezTo>
                <a:cubicBezTo>
                  <a:pt x="1376822" y="3648739"/>
                  <a:pt x="1381203" y="3646339"/>
                  <a:pt x="1384785" y="3643291"/>
                </a:cubicBezTo>
                <a:cubicBezTo>
                  <a:pt x="1388366" y="3640243"/>
                  <a:pt x="1391109" y="3636661"/>
                  <a:pt x="1393014" y="3632546"/>
                </a:cubicBezTo>
                <a:cubicBezTo>
                  <a:pt x="1394919" y="3628432"/>
                  <a:pt x="1395872" y="3624012"/>
                  <a:pt x="1395872" y="3619288"/>
                </a:cubicBezTo>
                <a:cubicBezTo>
                  <a:pt x="1395872" y="3616849"/>
                  <a:pt x="1395529" y="3614220"/>
                  <a:pt x="1394843" y="3611401"/>
                </a:cubicBezTo>
                <a:cubicBezTo>
                  <a:pt x="1394157" y="3608582"/>
                  <a:pt x="1392747" y="3605800"/>
                  <a:pt x="1390614" y="3603057"/>
                </a:cubicBezTo>
                <a:cubicBezTo>
                  <a:pt x="1388481" y="3600314"/>
                  <a:pt x="1385470" y="3597761"/>
                  <a:pt x="1381584" y="3595399"/>
                </a:cubicBezTo>
                <a:cubicBezTo>
                  <a:pt x="1377698" y="3593037"/>
                  <a:pt x="1372554" y="3591170"/>
                  <a:pt x="1366154" y="3589798"/>
                </a:cubicBezTo>
                <a:lnTo>
                  <a:pt x="1349923" y="3586141"/>
                </a:lnTo>
                <a:cubicBezTo>
                  <a:pt x="1346266" y="3585379"/>
                  <a:pt x="1343332" y="3584350"/>
                  <a:pt x="1341122" y="3583055"/>
                </a:cubicBezTo>
                <a:cubicBezTo>
                  <a:pt x="1338912" y="3581759"/>
                  <a:pt x="1337160" y="3580388"/>
                  <a:pt x="1335864" y="3578940"/>
                </a:cubicBezTo>
                <a:cubicBezTo>
                  <a:pt x="1334569" y="3577492"/>
                  <a:pt x="1333693" y="3575930"/>
                  <a:pt x="1333235" y="3574253"/>
                </a:cubicBezTo>
                <a:cubicBezTo>
                  <a:pt x="1332778" y="3572577"/>
                  <a:pt x="1332550" y="3570977"/>
                  <a:pt x="1332550" y="3569453"/>
                </a:cubicBezTo>
                <a:cubicBezTo>
                  <a:pt x="1332550" y="3564881"/>
                  <a:pt x="1334188" y="3561261"/>
                  <a:pt x="1337465" y="3558594"/>
                </a:cubicBezTo>
                <a:cubicBezTo>
                  <a:pt x="1340741" y="3555927"/>
                  <a:pt x="1346037" y="3554594"/>
                  <a:pt x="1353352" y="3554594"/>
                </a:cubicBezTo>
                <a:cubicBezTo>
                  <a:pt x="1360515" y="3554594"/>
                  <a:pt x="1367106" y="3555661"/>
                  <a:pt x="1373126" y="3557794"/>
                </a:cubicBezTo>
                <a:cubicBezTo>
                  <a:pt x="1379146" y="3559928"/>
                  <a:pt x="1383680" y="3562290"/>
                  <a:pt x="1386728" y="3564881"/>
                </a:cubicBezTo>
                <a:lnTo>
                  <a:pt x="1391071" y="3551165"/>
                </a:lnTo>
                <a:cubicBezTo>
                  <a:pt x="1386347" y="3548117"/>
                  <a:pt x="1380555" y="3545793"/>
                  <a:pt x="1373698" y="3544193"/>
                </a:cubicBezTo>
                <a:cubicBezTo>
                  <a:pt x="1366840" y="3542592"/>
                  <a:pt x="1360439" y="3541792"/>
                  <a:pt x="1354495" y="3541792"/>
                </a:cubicBezTo>
                <a:close/>
                <a:moveTo>
                  <a:pt x="1234633" y="3541792"/>
                </a:moveTo>
                <a:cubicBezTo>
                  <a:pt x="1230518" y="3541792"/>
                  <a:pt x="1226860" y="3542516"/>
                  <a:pt x="1223660" y="3543964"/>
                </a:cubicBezTo>
                <a:cubicBezTo>
                  <a:pt x="1220459" y="3545412"/>
                  <a:pt x="1217602" y="3547355"/>
                  <a:pt x="1215087" y="3549793"/>
                </a:cubicBezTo>
                <a:cubicBezTo>
                  <a:pt x="1212573" y="3552232"/>
                  <a:pt x="1210439" y="3555051"/>
                  <a:pt x="1208687" y="3558251"/>
                </a:cubicBezTo>
                <a:cubicBezTo>
                  <a:pt x="1206934" y="3561452"/>
                  <a:pt x="1205524" y="3564805"/>
                  <a:pt x="1204457" y="3568310"/>
                </a:cubicBezTo>
                <a:lnTo>
                  <a:pt x="1203543" y="3568310"/>
                </a:lnTo>
                <a:lnTo>
                  <a:pt x="1201714" y="3545221"/>
                </a:lnTo>
                <a:lnTo>
                  <a:pt x="1189141" y="3545221"/>
                </a:lnTo>
                <a:lnTo>
                  <a:pt x="1189141" y="3650377"/>
                </a:lnTo>
                <a:lnTo>
                  <a:pt x="1205143" y="3650377"/>
                </a:lnTo>
                <a:lnTo>
                  <a:pt x="1205143" y="3588884"/>
                </a:lnTo>
                <a:cubicBezTo>
                  <a:pt x="1206058" y="3584769"/>
                  <a:pt x="1207391" y="3580807"/>
                  <a:pt x="1209144" y="3576997"/>
                </a:cubicBezTo>
                <a:cubicBezTo>
                  <a:pt x="1210896" y="3573187"/>
                  <a:pt x="1212915" y="3569834"/>
                  <a:pt x="1215202" y="3566938"/>
                </a:cubicBezTo>
                <a:cubicBezTo>
                  <a:pt x="1217488" y="3564043"/>
                  <a:pt x="1220002" y="3561757"/>
                  <a:pt x="1222745" y="3560080"/>
                </a:cubicBezTo>
                <a:cubicBezTo>
                  <a:pt x="1225489" y="3558404"/>
                  <a:pt x="1228384" y="3557566"/>
                  <a:pt x="1231432" y="3557566"/>
                </a:cubicBezTo>
                <a:cubicBezTo>
                  <a:pt x="1233718" y="3557566"/>
                  <a:pt x="1236080" y="3557985"/>
                  <a:pt x="1238519" y="3558823"/>
                </a:cubicBezTo>
                <a:cubicBezTo>
                  <a:pt x="1240957" y="3559661"/>
                  <a:pt x="1243395" y="3560766"/>
                  <a:pt x="1245834" y="3562138"/>
                </a:cubicBezTo>
                <a:lnTo>
                  <a:pt x="1250635" y="3547050"/>
                </a:lnTo>
                <a:cubicBezTo>
                  <a:pt x="1249263" y="3545526"/>
                  <a:pt x="1246977" y="3544269"/>
                  <a:pt x="1243777" y="3543278"/>
                </a:cubicBezTo>
                <a:cubicBezTo>
                  <a:pt x="1240576" y="3542287"/>
                  <a:pt x="1237528" y="3541792"/>
                  <a:pt x="1234633" y="3541792"/>
                </a:cubicBezTo>
                <a:close/>
                <a:moveTo>
                  <a:pt x="1111493" y="3541792"/>
                </a:moveTo>
                <a:cubicBezTo>
                  <a:pt x="1102502" y="3541792"/>
                  <a:pt x="1094653" y="3543278"/>
                  <a:pt x="1087948" y="3546250"/>
                </a:cubicBezTo>
                <a:cubicBezTo>
                  <a:pt x="1081242" y="3549222"/>
                  <a:pt x="1075717" y="3553260"/>
                  <a:pt x="1071374" y="3558366"/>
                </a:cubicBezTo>
                <a:cubicBezTo>
                  <a:pt x="1067030" y="3563471"/>
                  <a:pt x="1063792" y="3569377"/>
                  <a:pt x="1061659" y="3576082"/>
                </a:cubicBezTo>
                <a:cubicBezTo>
                  <a:pt x="1059525" y="3582788"/>
                  <a:pt x="1058458" y="3589874"/>
                  <a:pt x="1058458" y="3597342"/>
                </a:cubicBezTo>
                <a:cubicBezTo>
                  <a:pt x="1058458" y="3604810"/>
                  <a:pt x="1059525" y="3611896"/>
                  <a:pt x="1061659" y="3618602"/>
                </a:cubicBezTo>
                <a:cubicBezTo>
                  <a:pt x="1063792" y="3625307"/>
                  <a:pt x="1067069" y="3631213"/>
                  <a:pt x="1071488" y="3636318"/>
                </a:cubicBezTo>
                <a:cubicBezTo>
                  <a:pt x="1075908" y="3641424"/>
                  <a:pt x="1081509" y="3645500"/>
                  <a:pt x="1088290" y="3648548"/>
                </a:cubicBezTo>
                <a:cubicBezTo>
                  <a:pt x="1095072" y="3651596"/>
                  <a:pt x="1103111" y="3653120"/>
                  <a:pt x="1112408" y="3653120"/>
                </a:cubicBezTo>
                <a:cubicBezTo>
                  <a:pt x="1121399" y="3653120"/>
                  <a:pt x="1129210" y="3651673"/>
                  <a:pt x="1135839" y="3648777"/>
                </a:cubicBezTo>
                <a:cubicBezTo>
                  <a:pt x="1142469" y="3645881"/>
                  <a:pt x="1147917" y="3641957"/>
                  <a:pt x="1152184" y="3637004"/>
                </a:cubicBezTo>
                <a:cubicBezTo>
                  <a:pt x="1156451" y="3632051"/>
                  <a:pt x="1159613" y="3626260"/>
                  <a:pt x="1161671" y="3619630"/>
                </a:cubicBezTo>
                <a:cubicBezTo>
                  <a:pt x="1163729" y="3613001"/>
                  <a:pt x="1164757" y="3605953"/>
                  <a:pt x="1164757" y="3598485"/>
                </a:cubicBezTo>
                <a:cubicBezTo>
                  <a:pt x="1164757" y="3591017"/>
                  <a:pt x="1163729" y="3583893"/>
                  <a:pt x="1161671" y="3577111"/>
                </a:cubicBezTo>
                <a:cubicBezTo>
                  <a:pt x="1159613" y="3570329"/>
                  <a:pt x="1156413" y="3564309"/>
                  <a:pt x="1152070" y="3559051"/>
                </a:cubicBezTo>
                <a:cubicBezTo>
                  <a:pt x="1147726" y="3553794"/>
                  <a:pt x="1142202" y="3549603"/>
                  <a:pt x="1135496" y="3546479"/>
                </a:cubicBezTo>
                <a:cubicBezTo>
                  <a:pt x="1128791" y="3543354"/>
                  <a:pt x="1120790" y="3541792"/>
                  <a:pt x="1111493" y="3541792"/>
                </a:cubicBezTo>
                <a:close/>
                <a:moveTo>
                  <a:pt x="940958" y="3541792"/>
                </a:moveTo>
                <a:cubicBezTo>
                  <a:pt x="932271" y="3541792"/>
                  <a:pt x="924537" y="3543278"/>
                  <a:pt x="917755" y="3546250"/>
                </a:cubicBezTo>
                <a:cubicBezTo>
                  <a:pt x="910973" y="3549222"/>
                  <a:pt x="905296" y="3553298"/>
                  <a:pt x="900724" y="3558480"/>
                </a:cubicBezTo>
                <a:cubicBezTo>
                  <a:pt x="896152" y="3563662"/>
                  <a:pt x="892685" y="3569643"/>
                  <a:pt x="890323" y="3576425"/>
                </a:cubicBezTo>
                <a:cubicBezTo>
                  <a:pt x="887961" y="3583207"/>
                  <a:pt x="886780" y="3590332"/>
                  <a:pt x="886780" y="3597799"/>
                </a:cubicBezTo>
                <a:cubicBezTo>
                  <a:pt x="886780" y="3605114"/>
                  <a:pt x="887922" y="3612125"/>
                  <a:pt x="890208" y="3618830"/>
                </a:cubicBezTo>
                <a:cubicBezTo>
                  <a:pt x="892495" y="3625536"/>
                  <a:pt x="895847" y="3631441"/>
                  <a:pt x="900267" y="3636547"/>
                </a:cubicBezTo>
                <a:cubicBezTo>
                  <a:pt x="904686" y="3641652"/>
                  <a:pt x="910173" y="3645691"/>
                  <a:pt x="916726" y="3648663"/>
                </a:cubicBezTo>
                <a:cubicBezTo>
                  <a:pt x="923279" y="3651634"/>
                  <a:pt x="930823" y="3653120"/>
                  <a:pt x="939357" y="3653120"/>
                </a:cubicBezTo>
                <a:cubicBezTo>
                  <a:pt x="943930" y="3653120"/>
                  <a:pt x="948311" y="3652701"/>
                  <a:pt x="952502" y="3651863"/>
                </a:cubicBezTo>
                <a:cubicBezTo>
                  <a:pt x="956693" y="3651025"/>
                  <a:pt x="960541" y="3649996"/>
                  <a:pt x="964046" y="3648777"/>
                </a:cubicBezTo>
                <a:cubicBezTo>
                  <a:pt x="967552" y="3647558"/>
                  <a:pt x="970752" y="3646224"/>
                  <a:pt x="973647" y="3644776"/>
                </a:cubicBezTo>
                <a:cubicBezTo>
                  <a:pt x="976543" y="3643329"/>
                  <a:pt x="978982" y="3641995"/>
                  <a:pt x="980963" y="3640776"/>
                </a:cubicBezTo>
                <a:lnTo>
                  <a:pt x="978219" y="3627746"/>
                </a:lnTo>
                <a:cubicBezTo>
                  <a:pt x="976086" y="3629270"/>
                  <a:pt x="973647" y="3630794"/>
                  <a:pt x="970904" y="3632318"/>
                </a:cubicBezTo>
                <a:cubicBezTo>
                  <a:pt x="968161" y="3633842"/>
                  <a:pt x="965189" y="3635251"/>
                  <a:pt x="961989" y="3636547"/>
                </a:cubicBezTo>
                <a:cubicBezTo>
                  <a:pt x="958789" y="3637842"/>
                  <a:pt x="955436" y="3638909"/>
                  <a:pt x="951930" y="3639747"/>
                </a:cubicBezTo>
                <a:cubicBezTo>
                  <a:pt x="948425" y="3640586"/>
                  <a:pt x="944844" y="3641005"/>
                  <a:pt x="941186" y="3641005"/>
                </a:cubicBezTo>
                <a:cubicBezTo>
                  <a:pt x="934785" y="3641005"/>
                  <a:pt x="929261" y="3639785"/>
                  <a:pt x="924613" y="3637347"/>
                </a:cubicBezTo>
                <a:cubicBezTo>
                  <a:pt x="919965" y="3634909"/>
                  <a:pt x="916116" y="3631632"/>
                  <a:pt x="913069" y="3627517"/>
                </a:cubicBezTo>
                <a:cubicBezTo>
                  <a:pt x="910021" y="3623402"/>
                  <a:pt x="907735" y="3618678"/>
                  <a:pt x="906211" y="3613344"/>
                </a:cubicBezTo>
                <a:cubicBezTo>
                  <a:pt x="904686" y="3608010"/>
                  <a:pt x="903925" y="3602447"/>
                  <a:pt x="903925" y="3596656"/>
                </a:cubicBezTo>
                <a:lnTo>
                  <a:pt x="903925" y="3594370"/>
                </a:lnTo>
                <a:lnTo>
                  <a:pt x="980963" y="3594370"/>
                </a:lnTo>
                <a:cubicBezTo>
                  <a:pt x="981725" y="3593151"/>
                  <a:pt x="982258" y="3591208"/>
                  <a:pt x="982563" y="3588541"/>
                </a:cubicBezTo>
                <a:cubicBezTo>
                  <a:pt x="982868" y="3585874"/>
                  <a:pt x="983020" y="3583245"/>
                  <a:pt x="983020" y="3580654"/>
                </a:cubicBezTo>
                <a:cubicBezTo>
                  <a:pt x="983020" y="3568310"/>
                  <a:pt x="979362" y="3558747"/>
                  <a:pt x="972047" y="3551965"/>
                </a:cubicBezTo>
                <a:cubicBezTo>
                  <a:pt x="964732" y="3545183"/>
                  <a:pt x="954369" y="3541792"/>
                  <a:pt x="940958" y="3541792"/>
                </a:cubicBezTo>
                <a:close/>
                <a:moveTo>
                  <a:pt x="703290" y="3541792"/>
                </a:moveTo>
                <a:cubicBezTo>
                  <a:pt x="693689" y="3541792"/>
                  <a:pt x="685459" y="3543278"/>
                  <a:pt x="678601" y="3546250"/>
                </a:cubicBezTo>
                <a:cubicBezTo>
                  <a:pt x="671743" y="3549222"/>
                  <a:pt x="666104" y="3553260"/>
                  <a:pt x="661685" y="3558366"/>
                </a:cubicBezTo>
                <a:cubicBezTo>
                  <a:pt x="657265" y="3563471"/>
                  <a:pt x="654027" y="3569338"/>
                  <a:pt x="651969" y="3575968"/>
                </a:cubicBezTo>
                <a:cubicBezTo>
                  <a:pt x="649912" y="3582597"/>
                  <a:pt x="648883" y="3589570"/>
                  <a:pt x="648883" y="3596885"/>
                </a:cubicBezTo>
                <a:cubicBezTo>
                  <a:pt x="648883" y="3604505"/>
                  <a:pt x="649988" y="3611706"/>
                  <a:pt x="652198" y="3618488"/>
                </a:cubicBezTo>
                <a:cubicBezTo>
                  <a:pt x="654408" y="3625269"/>
                  <a:pt x="657684" y="3631213"/>
                  <a:pt x="662028" y="3636318"/>
                </a:cubicBezTo>
                <a:cubicBezTo>
                  <a:pt x="666371" y="3641424"/>
                  <a:pt x="671857" y="3645500"/>
                  <a:pt x="678487" y="3648548"/>
                </a:cubicBezTo>
                <a:cubicBezTo>
                  <a:pt x="685116" y="3651596"/>
                  <a:pt x="692851" y="3653120"/>
                  <a:pt x="701690" y="3653120"/>
                </a:cubicBezTo>
                <a:cubicBezTo>
                  <a:pt x="710072" y="3653120"/>
                  <a:pt x="717958" y="3651901"/>
                  <a:pt x="725350" y="3649463"/>
                </a:cubicBezTo>
                <a:cubicBezTo>
                  <a:pt x="732741" y="3647024"/>
                  <a:pt x="738571" y="3644434"/>
                  <a:pt x="742838" y="3641690"/>
                </a:cubicBezTo>
                <a:lnTo>
                  <a:pt x="739637" y="3626831"/>
                </a:lnTo>
                <a:cubicBezTo>
                  <a:pt x="735370" y="3630794"/>
                  <a:pt x="729998" y="3634070"/>
                  <a:pt x="723521" y="3636661"/>
                </a:cubicBezTo>
                <a:cubicBezTo>
                  <a:pt x="717044" y="3639252"/>
                  <a:pt x="710757" y="3640547"/>
                  <a:pt x="704662" y="3640547"/>
                </a:cubicBezTo>
                <a:cubicBezTo>
                  <a:pt x="698261" y="3640547"/>
                  <a:pt x="692660" y="3639328"/>
                  <a:pt x="687860" y="3636890"/>
                </a:cubicBezTo>
                <a:cubicBezTo>
                  <a:pt x="683059" y="3634451"/>
                  <a:pt x="679020" y="3631175"/>
                  <a:pt x="675744" y="3627060"/>
                </a:cubicBezTo>
                <a:cubicBezTo>
                  <a:pt x="672467" y="3622945"/>
                  <a:pt x="669991" y="3618145"/>
                  <a:pt x="668314" y="3612658"/>
                </a:cubicBezTo>
                <a:cubicBezTo>
                  <a:pt x="666638" y="3607172"/>
                  <a:pt x="665799" y="3601457"/>
                  <a:pt x="665799" y="3595513"/>
                </a:cubicBezTo>
                <a:cubicBezTo>
                  <a:pt x="665799" y="3590179"/>
                  <a:pt x="666485" y="3585036"/>
                  <a:pt x="667857" y="3580083"/>
                </a:cubicBezTo>
                <a:cubicBezTo>
                  <a:pt x="669229" y="3575130"/>
                  <a:pt x="671438" y="3570748"/>
                  <a:pt x="674486" y="3566938"/>
                </a:cubicBezTo>
                <a:cubicBezTo>
                  <a:pt x="677534" y="3563128"/>
                  <a:pt x="681382" y="3560080"/>
                  <a:pt x="686031" y="3557794"/>
                </a:cubicBezTo>
                <a:cubicBezTo>
                  <a:pt x="690679" y="3555508"/>
                  <a:pt x="696356" y="3554365"/>
                  <a:pt x="703061" y="3554365"/>
                </a:cubicBezTo>
                <a:cubicBezTo>
                  <a:pt x="709614" y="3554365"/>
                  <a:pt x="716168" y="3555394"/>
                  <a:pt x="722721" y="3557451"/>
                </a:cubicBezTo>
                <a:cubicBezTo>
                  <a:pt x="729274" y="3559509"/>
                  <a:pt x="734303" y="3561833"/>
                  <a:pt x="737809" y="3564424"/>
                </a:cubicBezTo>
                <a:lnTo>
                  <a:pt x="741695" y="3550936"/>
                </a:lnTo>
                <a:cubicBezTo>
                  <a:pt x="737427" y="3548193"/>
                  <a:pt x="731789" y="3545983"/>
                  <a:pt x="724778" y="3544307"/>
                </a:cubicBezTo>
                <a:cubicBezTo>
                  <a:pt x="717768" y="3542630"/>
                  <a:pt x="710605" y="3541792"/>
                  <a:pt x="703290" y="3541792"/>
                </a:cubicBezTo>
                <a:close/>
                <a:moveTo>
                  <a:pt x="577103" y="3541792"/>
                </a:moveTo>
                <a:cubicBezTo>
                  <a:pt x="562930" y="3541792"/>
                  <a:pt x="550738" y="3544764"/>
                  <a:pt x="540527" y="3550708"/>
                </a:cubicBezTo>
                <a:lnTo>
                  <a:pt x="544184" y="3564424"/>
                </a:lnTo>
                <a:cubicBezTo>
                  <a:pt x="548756" y="3561680"/>
                  <a:pt x="553481" y="3559471"/>
                  <a:pt x="558358" y="3557794"/>
                </a:cubicBezTo>
                <a:cubicBezTo>
                  <a:pt x="563234" y="3556118"/>
                  <a:pt x="568873" y="3555280"/>
                  <a:pt x="575274" y="3555280"/>
                </a:cubicBezTo>
                <a:cubicBezTo>
                  <a:pt x="580151" y="3555280"/>
                  <a:pt x="584075" y="3555622"/>
                  <a:pt x="587047" y="3556308"/>
                </a:cubicBezTo>
                <a:cubicBezTo>
                  <a:pt x="590019" y="3556994"/>
                  <a:pt x="592800" y="3558175"/>
                  <a:pt x="595391" y="3559852"/>
                </a:cubicBezTo>
                <a:cubicBezTo>
                  <a:pt x="598439" y="3561985"/>
                  <a:pt x="600763" y="3564576"/>
                  <a:pt x="602363" y="3567624"/>
                </a:cubicBezTo>
                <a:cubicBezTo>
                  <a:pt x="603963" y="3570672"/>
                  <a:pt x="604763" y="3575092"/>
                  <a:pt x="604763" y="3580883"/>
                </a:cubicBezTo>
                <a:lnTo>
                  <a:pt x="604763" y="3583626"/>
                </a:lnTo>
                <a:lnTo>
                  <a:pt x="594476" y="3583626"/>
                </a:lnTo>
                <a:cubicBezTo>
                  <a:pt x="589142" y="3583626"/>
                  <a:pt x="582932" y="3584007"/>
                  <a:pt x="575845" y="3584769"/>
                </a:cubicBezTo>
                <a:cubicBezTo>
                  <a:pt x="568759" y="3585531"/>
                  <a:pt x="562015" y="3587207"/>
                  <a:pt x="555614" y="3589798"/>
                </a:cubicBezTo>
                <a:cubicBezTo>
                  <a:pt x="549214" y="3592389"/>
                  <a:pt x="543803" y="3596275"/>
                  <a:pt x="539384" y="3601457"/>
                </a:cubicBezTo>
                <a:cubicBezTo>
                  <a:pt x="534964" y="3606638"/>
                  <a:pt x="532754" y="3613573"/>
                  <a:pt x="532754" y="3622259"/>
                </a:cubicBezTo>
                <a:cubicBezTo>
                  <a:pt x="532754" y="3631099"/>
                  <a:pt x="535269" y="3638452"/>
                  <a:pt x="540298" y="3644319"/>
                </a:cubicBezTo>
                <a:cubicBezTo>
                  <a:pt x="545327" y="3650187"/>
                  <a:pt x="552871" y="3653120"/>
                  <a:pt x="562930" y="3653120"/>
                </a:cubicBezTo>
                <a:cubicBezTo>
                  <a:pt x="567197" y="3653120"/>
                  <a:pt x="571502" y="3652549"/>
                  <a:pt x="575845" y="3651406"/>
                </a:cubicBezTo>
                <a:cubicBezTo>
                  <a:pt x="580189" y="3650263"/>
                  <a:pt x="584228" y="3648701"/>
                  <a:pt x="587961" y="3646720"/>
                </a:cubicBezTo>
                <a:cubicBezTo>
                  <a:pt x="591695" y="3644738"/>
                  <a:pt x="595086" y="3642452"/>
                  <a:pt x="598134" y="3639862"/>
                </a:cubicBezTo>
                <a:cubicBezTo>
                  <a:pt x="601182" y="3637271"/>
                  <a:pt x="603620" y="3634528"/>
                  <a:pt x="605449" y="3631632"/>
                </a:cubicBezTo>
                <a:lnTo>
                  <a:pt x="606364" y="3631632"/>
                </a:lnTo>
                <a:lnTo>
                  <a:pt x="608192" y="3650377"/>
                </a:lnTo>
                <a:lnTo>
                  <a:pt x="620765" y="3650377"/>
                </a:lnTo>
                <a:lnTo>
                  <a:pt x="620765" y="3578825"/>
                </a:lnTo>
                <a:cubicBezTo>
                  <a:pt x="620765" y="3571358"/>
                  <a:pt x="619470" y="3565109"/>
                  <a:pt x="616879" y="3560080"/>
                </a:cubicBezTo>
                <a:cubicBezTo>
                  <a:pt x="614288" y="3555051"/>
                  <a:pt x="610783" y="3551165"/>
                  <a:pt x="606364" y="3548422"/>
                </a:cubicBezTo>
                <a:cubicBezTo>
                  <a:pt x="602554" y="3545983"/>
                  <a:pt x="598134" y="3544269"/>
                  <a:pt x="593105" y="3543278"/>
                </a:cubicBezTo>
                <a:cubicBezTo>
                  <a:pt x="588076" y="3542287"/>
                  <a:pt x="582742" y="3541792"/>
                  <a:pt x="577103" y="3541792"/>
                </a:cubicBezTo>
                <a:close/>
                <a:moveTo>
                  <a:pt x="439562" y="3513674"/>
                </a:moveTo>
                <a:cubicBezTo>
                  <a:pt x="442610" y="3513674"/>
                  <a:pt x="445772" y="3513674"/>
                  <a:pt x="449049" y="3513674"/>
                </a:cubicBezTo>
                <a:cubicBezTo>
                  <a:pt x="452325" y="3513674"/>
                  <a:pt x="455640" y="3513674"/>
                  <a:pt x="458993" y="3513674"/>
                </a:cubicBezTo>
                <a:cubicBezTo>
                  <a:pt x="468137" y="3513674"/>
                  <a:pt x="474537" y="3515722"/>
                  <a:pt x="478195" y="3519818"/>
                </a:cubicBezTo>
                <a:cubicBezTo>
                  <a:pt x="481853" y="3523914"/>
                  <a:pt x="483682" y="3529299"/>
                  <a:pt x="483682" y="3535974"/>
                </a:cubicBezTo>
                <a:cubicBezTo>
                  <a:pt x="483682" y="3544318"/>
                  <a:pt x="481053" y="3550917"/>
                  <a:pt x="475795" y="3555771"/>
                </a:cubicBezTo>
                <a:cubicBezTo>
                  <a:pt x="470537" y="3560625"/>
                  <a:pt x="463108" y="3563052"/>
                  <a:pt x="453506" y="3563052"/>
                </a:cubicBezTo>
                <a:cubicBezTo>
                  <a:pt x="451068" y="3563052"/>
                  <a:pt x="448668" y="3563052"/>
                  <a:pt x="446305" y="3563052"/>
                </a:cubicBezTo>
                <a:cubicBezTo>
                  <a:pt x="443943" y="3563052"/>
                  <a:pt x="441695" y="3562976"/>
                  <a:pt x="439562" y="3562823"/>
                </a:cubicBezTo>
                <a:close/>
                <a:moveTo>
                  <a:pt x="3140928" y="3513446"/>
                </a:moveTo>
                <a:lnTo>
                  <a:pt x="3137499" y="3545221"/>
                </a:lnTo>
                <a:lnTo>
                  <a:pt x="3119440" y="3547507"/>
                </a:lnTo>
                <a:lnTo>
                  <a:pt x="3119440" y="3555965"/>
                </a:lnTo>
                <a:lnTo>
                  <a:pt x="3137042" y="3555965"/>
                </a:lnTo>
                <a:lnTo>
                  <a:pt x="3137042" y="3629346"/>
                </a:lnTo>
                <a:cubicBezTo>
                  <a:pt x="3137042" y="3632089"/>
                  <a:pt x="3137232" y="3634870"/>
                  <a:pt x="3137613" y="3637690"/>
                </a:cubicBezTo>
                <a:cubicBezTo>
                  <a:pt x="3137994" y="3640509"/>
                  <a:pt x="3138871" y="3643062"/>
                  <a:pt x="3140242" y="3645348"/>
                </a:cubicBezTo>
                <a:cubicBezTo>
                  <a:pt x="3141614" y="3647634"/>
                  <a:pt x="3143671" y="3649463"/>
                  <a:pt x="3146414" y="3650834"/>
                </a:cubicBezTo>
                <a:cubicBezTo>
                  <a:pt x="3149158" y="3652206"/>
                  <a:pt x="3152967" y="3652892"/>
                  <a:pt x="3157844" y="3652892"/>
                </a:cubicBezTo>
                <a:cubicBezTo>
                  <a:pt x="3162874" y="3652892"/>
                  <a:pt x="3167484" y="3652282"/>
                  <a:pt x="3171674" y="3651063"/>
                </a:cubicBezTo>
                <a:cubicBezTo>
                  <a:pt x="3175866" y="3649844"/>
                  <a:pt x="3179257" y="3648625"/>
                  <a:pt x="3181847" y="3647405"/>
                </a:cubicBezTo>
                <a:lnTo>
                  <a:pt x="3178647" y="3635290"/>
                </a:lnTo>
                <a:cubicBezTo>
                  <a:pt x="3176514" y="3636814"/>
                  <a:pt x="3174075" y="3638109"/>
                  <a:pt x="3171332" y="3639176"/>
                </a:cubicBezTo>
                <a:cubicBezTo>
                  <a:pt x="3168589" y="3640243"/>
                  <a:pt x="3165464" y="3640776"/>
                  <a:pt x="3161959" y="3640776"/>
                </a:cubicBezTo>
                <a:cubicBezTo>
                  <a:pt x="3158911" y="3640776"/>
                  <a:pt x="3156663" y="3640014"/>
                  <a:pt x="3155216" y="3638490"/>
                </a:cubicBezTo>
                <a:cubicBezTo>
                  <a:pt x="3153768" y="3636966"/>
                  <a:pt x="3153044" y="3633766"/>
                  <a:pt x="3153044" y="3628889"/>
                </a:cubicBezTo>
                <a:lnTo>
                  <a:pt x="3153044" y="3555965"/>
                </a:lnTo>
                <a:lnTo>
                  <a:pt x="3177733" y="3555965"/>
                </a:lnTo>
                <a:lnTo>
                  <a:pt x="3177733" y="3545221"/>
                </a:lnTo>
                <a:lnTo>
                  <a:pt x="3153044" y="3545221"/>
                </a:lnTo>
                <a:lnTo>
                  <a:pt x="3153044" y="3513446"/>
                </a:lnTo>
                <a:close/>
                <a:moveTo>
                  <a:pt x="2213117" y="3499501"/>
                </a:moveTo>
                <a:lnTo>
                  <a:pt x="2213117" y="3650377"/>
                </a:lnTo>
                <a:lnTo>
                  <a:pt x="2230262" y="3650377"/>
                </a:lnTo>
                <a:lnTo>
                  <a:pt x="2230262" y="3536077"/>
                </a:lnTo>
                <a:lnTo>
                  <a:pt x="2276667" y="3650377"/>
                </a:lnTo>
                <a:lnTo>
                  <a:pt x="2297241" y="3650377"/>
                </a:lnTo>
                <a:lnTo>
                  <a:pt x="2343419" y="3536306"/>
                </a:lnTo>
                <a:lnTo>
                  <a:pt x="2343419" y="3650377"/>
                </a:lnTo>
                <a:lnTo>
                  <a:pt x="2360564" y="3650377"/>
                </a:lnTo>
                <a:lnTo>
                  <a:pt x="2360564" y="3499501"/>
                </a:lnTo>
                <a:lnTo>
                  <a:pt x="2338618" y="3499501"/>
                </a:lnTo>
                <a:lnTo>
                  <a:pt x="2287412" y="3628889"/>
                </a:lnTo>
                <a:lnTo>
                  <a:pt x="2236205" y="3499501"/>
                </a:lnTo>
                <a:close/>
                <a:moveTo>
                  <a:pt x="1461175" y="3499501"/>
                </a:moveTo>
                <a:lnTo>
                  <a:pt x="1461175" y="3515503"/>
                </a:lnTo>
                <a:lnTo>
                  <a:pt x="1509410" y="3515503"/>
                </a:lnTo>
                <a:lnTo>
                  <a:pt x="1509410" y="3650377"/>
                </a:lnTo>
                <a:lnTo>
                  <a:pt x="1526555" y="3650377"/>
                </a:lnTo>
                <a:lnTo>
                  <a:pt x="1526555" y="3515503"/>
                </a:lnTo>
                <a:lnTo>
                  <a:pt x="1574790" y="3515503"/>
                </a:lnTo>
                <a:lnTo>
                  <a:pt x="1574790" y="3499501"/>
                </a:lnTo>
                <a:close/>
                <a:moveTo>
                  <a:pt x="422417" y="3498815"/>
                </a:moveTo>
                <a:lnTo>
                  <a:pt x="422417" y="3650377"/>
                </a:lnTo>
                <a:cubicBezTo>
                  <a:pt x="427294" y="3651139"/>
                  <a:pt x="432932" y="3651787"/>
                  <a:pt x="439333" y="3652320"/>
                </a:cubicBezTo>
                <a:cubicBezTo>
                  <a:pt x="445734" y="3652854"/>
                  <a:pt x="452668" y="3653120"/>
                  <a:pt x="460136" y="3653120"/>
                </a:cubicBezTo>
                <a:cubicBezTo>
                  <a:pt x="469585" y="3653120"/>
                  <a:pt x="477814" y="3651863"/>
                  <a:pt x="484824" y="3649349"/>
                </a:cubicBezTo>
                <a:cubicBezTo>
                  <a:pt x="491835" y="3646834"/>
                  <a:pt x="497702" y="3643443"/>
                  <a:pt x="502427" y="3639176"/>
                </a:cubicBezTo>
                <a:cubicBezTo>
                  <a:pt x="507151" y="3634909"/>
                  <a:pt x="510656" y="3629956"/>
                  <a:pt x="512942" y="3624317"/>
                </a:cubicBezTo>
                <a:cubicBezTo>
                  <a:pt x="515228" y="3618678"/>
                  <a:pt x="516371" y="3612658"/>
                  <a:pt x="516371" y="3606257"/>
                </a:cubicBezTo>
                <a:cubicBezTo>
                  <a:pt x="516371" y="3596199"/>
                  <a:pt x="513781" y="3587893"/>
                  <a:pt x="508599" y="3581340"/>
                </a:cubicBezTo>
                <a:cubicBezTo>
                  <a:pt x="503417" y="3574787"/>
                  <a:pt x="496255" y="3569986"/>
                  <a:pt x="487111" y="3566938"/>
                </a:cubicBezTo>
                <a:cubicBezTo>
                  <a:pt x="492445" y="3563457"/>
                  <a:pt x="496369" y="3559256"/>
                  <a:pt x="498884" y="3554337"/>
                </a:cubicBezTo>
                <a:cubicBezTo>
                  <a:pt x="501398" y="3549417"/>
                  <a:pt x="502655" y="3543929"/>
                  <a:pt x="502655" y="3537874"/>
                </a:cubicBezTo>
                <a:cubicBezTo>
                  <a:pt x="502655" y="3525006"/>
                  <a:pt x="498541" y="3515279"/>
                  <a:pt x="490311" y="3508693"/>
                </a:cubicBezTo>
                <a:cubicBezTo>
                  <a:pt x="482081" y="3502108"/>
                  <a:pt x="471185" y="3498815"/>
                  <a:pt x="457621" y="3498815"/>
                </a:cubicBezTo>
                <a:cubicBezTo>
                  <a:pt x="452135" y="3498815"/>
                  <a:pt x="446115" y="3498815"/>
                  <a:pt x="439562" y="3498815"/>
                </a:cubicBezTo>
                <a:cubicBezTo>
                  <a:pt x="433008" y="3498815"/>
                  <a:pt x="427294" y="3498815"/>
                  <a:pt x="422417" y="3498815"/>
                </a:cubicBezTo>
                <a:close/>
                <a:moveTo>
                  <a:pt x="2816011" y="3498358"/>
                </a:moveTo>
                <a:cubicBezTo>
                  <a:pt x="2809153" y="3498358"/>
                  <a:pt x="2802752" y="3499082"/>
                  <a:pt x="2796809" y="3500530"/>
                </a:cubicBezTo>
                <a:cubicBezTo>
                  <a:pt x="2790865" y="3501978"/>
                  <a:pt x="2785722" y="3504226"/>
                  <a:pt x="2781378" y="3507274"/>
                </a:cubicBezTo>
                <a:cubicBezTo>
                  <a:pt x="2777035" y="3510322"/>
                  <a:pt x="2773606" y="3514246"/>
                  <a:pt x="2771091" y="3519047"/>
                </a:cubicBezTo>
                <a:cubicBezTo>
                  <a:pt x="2768577" y="3523847"/>
                  <a:pt x="2767319" y="3529676"/>
                  <a:pt x="2767319" y="3536534"/>
                </a:cubicBezTo>
                <a:cubicBezTo>
                  <a:pt x="2767319" y="3542630"/>
                  <a:pt x="2768348" y="3547888"/>
                  <a:pt x="2770406" y="3552308"/>
                </a:cubicBezTo>
                <a:cubicBezTo>
                  <a:pt x="2772463" y="3556727"/>
                  <a:pt x="2775358" y="3560614"/>
                  <a:pt x="2779092" y="3563966"/>
                </a:cubicBezTo>
                <a:cubicBezTo>
                  <a:pt x="2782826" y="3567319"/>
                  <a:pt x="2787360" y="3570215"/>
                  <a:pt x="2792694" y="3572653"/>
                </a:cubicBezTo>
                <a:cubicBezTo>
                  <a:pt x="2798028" y="3575092"/>
                  <a:pt x="2803972" y="3577378"/>
                  <a:pt x="2810525" y="3579511"/>
                </a:cubicBezTo>
                <a:cubicBezTo>
                  <a:pt x="2815097" y="3581035"/>
                  <a:pt x="2819707" y="3582674"/>
                  <a:pt x="2824355" y="3584426"/>
                </a:cubicBezTo>
                <a:cubicBezTo>
                  <a:pt x="2829003" y="3586179"/>
                  <a:pt x="2833270" y="3588350"/>
                  <a:pt x="2837157" y="3590941"/>
                </a:cubicBezTo>
                <a:cubicBezTo>
                  <a:pt x="2841043" y="3593532"/>
                  <a:pt x="2844205" y="3596618"/>
                  <a:pt x="2846644" y="3600199"/>
                </a:cubicBezTo>
                <a:cubicBezTo>
                  <a:pt x="2849082" y="3603781"/>
                  <a:pt x="2850301" y="3608162"/>
                  <a:pt x="2850301" y="3613344"/>
                </a:cubicBezTo>
                <a:cubicBezTo>
                  <a:pt x="2850301" y="3616849"/>
                  <a:pt x="2849616" y="3620126"/>
                  <a:pt x="2848244" y="3623174"/>
                </a:cubicBezTo>
                <a:cubicBezTo>
                  <a:pt x="2846872" y="3626222"/>
                  <a:pt x="2844662" y="3628851"/>
                  <a:pt x="2841615" y="3631061"/>
                </a:cubicBezTo>
                <a:cubicBezTo>
                  <a:pt x="2838566" y="3633270"/>
                  <a:pt x="2834604" y="3634985"/>
                  <a:pt x="2829727" y="3636204"/>
                </a:cubicBezTo>
                <a:cubicBezTo>
                  <a:pt x="2824850" y="3637423"/>
                  <a:pt x="2818983" y="3638033"/>
                  <a:pt x="2812125" y="3638033"/>
                </a:cubicBezTo>
                <a:cubicBezTo>
                  <a:pt x="2806791" y="3638033"/>
                  <a:pt x="2802067" y="3637652"/>
                  <a:pt x="2797952" y="3636890"/>
                </a:cubicBezTo>
                <a:cubicBezTo>
                  <a:pt x="2793837" y="3636128"/>
                  <a:pt x="2790065" y="3635137"/>
                  <a:pt x="2786636" y="3633918"/>
                </a:cubicBezTo>
                <a:cubicBezTo>
                  <a:pt x="2783207" y="3632699"/>
                  <a:pt x="2780045" y="3631213"/>
                  <a:pt x="2777149" y="3629460"/>
                </a:cubicBezTo>
                <a:cubicBezTo>
                  <a:pt x="2774254" y="3627708"/>
                  <a:pt x="2771358" y="3625841"/>
                  <a:pt x="2768462" y="3623860"/>
                </a:cubicBezTo>
                <a:lnTo>
                  <a:pt x="2763662" y="3640547"/>
                </a:lnTo>
                <a:cubicBezTo>
                  <a:pt x="2769910" y="3644053"/>
                  <a:pt x="2777301" y="3647024"/>
                  <a:pt x="2785836" y="3649463"/>
                </a:cubicBezTo>
                <a:cubicBezTo>
                  <a:pt x="2794370" y="3651901"/>
                  <a:pt x="2803590" y="3653120"/>
                  <a:pt x="2813497" y="3653120"/>
                </a:cubicBezTo>
                <a:cubicBezTo>
                  <a:pt x="2820507" y="3653120"/>
                  <a:pt x="2827288" y="3652358"/>
                  <a:pt x="2833842" y="3650834"/>
                </a:cubicBezTo>
                <a:cubicBezTo>
                  <a:pt x="2840395" y="3649310"/>
                  <a:pt x="2846186" y="3646834"/>
                  <a:pt x="2851216" y="3643405"/>
                </a:cubicBezTo>
                <a:cubicBezTo>
                  <a:pt x="2856245" y="3639976"/>
                  <a:pt x="2860284" y="3635518"/>
                  <a:pt x="2863332" y="3630032"/>
                </a:cubicBezTo>
                <a:cubicBezTo>
                  <a:pt x="2866379" y="3624545"/>
                  <a:pt x="2867903" y="3617916"/>
                  <a:pt x="2867903" y="3610144"/>
                </a:cubicBezTo>
                <a:cubicBezTo>
                  <a:pt x="2867903" y="3602828"/>
                  <a:pt x="2866608" y="3596618"/>
                  <a:pt x="2864017" y="3591513"/>
                </a:cubicBezTo>
                <a:cubicBezTo>
                  <a:pt x="2861426" y="3586407"/>
                  <a:pt x="2857959" y="3582140"/>
                  <a:pt x="2853616" y="3578711"/>
                </a:cubicBezTo>
                <a:cubicBezTo>
                  <a:pt x="2849272" y="3575282"/>
                  <a:pt x="2844358" y="3572386"/>
                  <a:pt x="2838871" y="3570024"/>
                </a:cubicBezTo>
                <a:cubicBezTo>
                  <a:pt x="2833385" y="3567662"/>
                  <a:pt x="2827822" y="3565567"/>
                  <a:pt x="2822184" y="3563738"/>
                </a:cubicBezTo>
                <a:cubicBezTo>
                  <a:pt x="2815478" y="3561452"/>
                  <a:pt x="2809724" y="3559432"/>
                  <a:pt x="2804924" y="3557680"/>
                </a:cubicBezTo>
                <a:cubicBezTo>
                  <a:pt x="2800124" y="3555927"/>
                  <a:pt x="2796161" y="3554060"/>
                  <a:pt x="2793037" y="3552079"/>
                </a:cubicBezTo>
                <a:cubicBezTo>
                  <a:pt x="2789913" y="3550098"/>
                  <a:pt x="2787627" y="3547850"/>
                  <a:pt x="2786179" y="3545336"/>
                </a:cubicBezTo>
                <a:cubicBezTo>
                  <a:pt x="2784731" y="3542821"/>
                  <a:pt x="2784007" y="3539659"/>
                  <a:pt x="2784007" y="3535849"/>
                </a:cubicBezTo>
                <a:cubicBezTo>
                  <a:pt x="2784007" y="3528076"/>
                  <a:pt x="2786788" y="3522399"/>
                  <a:pt x="2792351" y="3518818"/>
                </a:cubicBezTo>
                <a:cubicBezTo>
                  <a:pt x="2797914" y="3515237"/>
                  <a:pt x="2805496" y="3513446"/>
                  <a:pt x="2815097" y="3513446"/>
                </a:cubicBezTo>
                <a:cubicBezTo>
                  <a:pt x="2818145" y="3513446"/>
                  <a:pt x="2821421" y="3513636"/>
                  <a:pt x="2824927" y="3514017"/>
                </a:cubicBezTo>
                <a:cubicBezTo>
                  <a:pt x="2828432" y="3514398"/>
                  <a:pt x="2831975" y="3515008"/>
                  <a:pt x="2835556" y="3515846"/>
                </a:cubicBezTo>
                <a:cubicBezTo>
                  <a:pt x="2839138" y="3516684"/>
                  <a:pt x="2842567" y="3517827"/>
                  <a:pt x="2845843" y="3519275"/>
                </a:cubicBezTo>
                <a:cubicBezTo>
                  <a:pt x="2849120" y="3520723"/>
                  <a:pt x="2851977" y="3522514"/>
                  <a:pt x="2854416" y="3524647"/>
                </a:cubicBezTo>
                <a:lnTo>
                  <a:pt x="2859217" y="3507045"/>
                </a:lnTo>
                <a:cubicBezTo>
                  <a:pt x="2853882" y="3504607"/>
                  <a:pt x="2847405" y="3502549"/>
                  <a:pt x="2839786" y="3500873"/>
                </a:cubicBezTo>
                <a:cubicBezTo>
                  <a:pt x="2832165" y="3499196"/>
                  <a:pt x="2824241" y="3498358"/>
                  <a:pt x="2816011" y="3498358"/>
                </a:cubicBezTo>
                <a:close/>
                <a:moveTo>
                  <a:pt x="1274409" y="3482585"/>
                </a:moveTo>
                <a:lnTo>
                  <a:pt x="1274409" y="3503159"/>
                </a:lnTo>
                <a:lnTo>
                  <a:pt x="1280124" y="3503159"/>
                </a:lnTo>
                <a:lnTo>
                  <a:pt x="1271209" y="3519847"/>
                </a:lnTo>
                <a:lnTo>
                  <a:pt x="1275780" y="3524190"/>
                </a:lnTo>
                <a:lnTo>
                  <a:pt x="1292468" y="3506588"/>
                </a:lnTo>
                <a:lnTo>
                  <a:pt x="1292468" y="3482585"/>
                </a:lnTo>
                <a:close/>
                <a:moveTo>
                  <a:pt x="1903516" y="3481213"/>
                </a:moveTo>
                <a:lnTo>
                  <a:pt x="1903516" y="3650377"/>
                </a:lnTo>
                <a:lnTo>
                  <a:pt x="1916089" y="3650377"/>
                </a:lnTo>
                <a:lnTo>
                  <a:pt x="1917918" y="3631632"/>
                </a:lnTo>
                <a:lnTo>
                  <a:pt x="1918832" y="3631632"/>
                </a:lnTo>
                <a:cubicBezTo>
                  <a:pt x="1922490" y="3637271"/>
                  <a:pt x="1927824" y="3642262"/>
                  <a:pt x="1934835" y="3646605"/>
                </a:cubicBezTo>
                <a:cubicBezTo>
                  <a:pt x="1941845" y="3650949"/>
                  <a:pt x="1950227" y="3653120"/>
                  <a:pt x="1959981" y="3653120"/>
                </a:cubicBezTo>
                <a:cubicBezTo>
                  <a:pt x="1967753" y="3653120"/>
                  <a:pt x="1974535" y="3651596"/>
                  <a:pt x="1980326" y="3648548"/>
                </a:cubicBezTo>
                <a:cubicBezTo>
                  <a:pt x="1986117" y="3645500"/>
                  <a:pt x="1990918" y="3641462"/>
                  <a:pt x="1994727" y="3636433"/>
                </a:cubicBezTo>
                <a:cubicBezTo>
                  <a:pt x="1998538" y="3631403"/>
                  <a:pt x="2001395" y="3625574"/>
                  <a:pt x="2003300" y="3618945"/>
                </a:cubicBezTo>
                <a:cubicBezTo>
                  <a:pt x="2005205" y="3612315"/>
                  <a:pt x="2006158" y="3605343"/>
                  <a:pt x="2006158" y="3598028"/>
                </a:cubicBezTo>
                <a:cubicBezTo>
                  <a:pt x="2006158" y="3590560"/>
                  <a:pt x="2005129" y="3583397"/>
                  <a:pt x="2003072" y="3576539"/>
                </a:cubicBezTo>
                <a:cubicBezTo>
                  <a:pt x="2001014" y="3569681"/>
                  <a:pt x="1997966" y="3563700"/>
                  <a:pt x="1993928" y="3558594"/>
                </a:cubicBezTo>
                <a:cubicBezTo>
                  <a:pt x="1989889" y="3553489"/>
                  <a:pt x="1984822" y="3549412"/>
                  <a:pt x="1978726" y="3546364"/>
                </a:cubicBezTo>
                <a:cubicBezTo>
                  <a:pt x="1972630" y="3543316"/>
                  <a:pt x="1965543" y="3541792"/>
                  <a:pt x="1957466" y="3541792"/>
                </a:cubicBezTo>
                <a:cubicBezTo>
                  <a:pt x="1947560" y="3541792"/>
                  <a:pt x="1939254" y="3544002"/>
                  <a:pt x="1932548" y="3548422"/>
                </a:cubicBezTo>
                <a:cubicBezTo>
                  <a:pt x="1925843" y="3552841"/>
                  <a:pt x="1921499" y="3558328"/>
                  <a:pt x="1919518" y="3564881"/>
                </a:cubicBezTo>
                <a:lnTo>
                  <a:pt x="1919518" y="3481213"/>
                </a:lnTo>
                <a:close/>
                <a:moveTo>
                  <a:pt x="1751116" y="3481213"/>
                </a:moveTo>
                <a:lnTo>
                  <a:pt x="1751116" y="3650377"/>
                </a:lnTo>
                <a:lnTo>
                  <a:pt x="1767118" y="3650377"/>
                </a:lnTo>
                <a:lnTo>
                  <a:pt x="1767118" y="3609001"/>
                </a:lnTo>
                <a:lnTo>
                  <a:pt x="1782892" y="3593227"/>
                </a:lnTo>
                <a:lnTo>
                  <a:pt x="1820611" y="3650377"/>
                </a:lnTo>
                <a:lnTo>
                  <a:pt x="1838899" y="3650377"/>
                </a:lnTo>
                <a:lnTo>
                  <a:pt x="1794093" y="3582254"/>
                </a:lnTo>
                <a:lnTo>
                  <a:pt x="1831583" y="3545221"/>
                </a:lnTo>
                <a:lnTo>
                  <a:pt x="1813295" y="3545221"/>
                </a:lnTo>
                <a:lnTo>
                  <a:pt x="1767118" y="3589570"/>
                </a:lnTo>
                <a:lnTo>
                  <a:pt x="1767118" y="3481213"/>
                </a:lnTo>
                <a:close/>
                <a:moveTo>
                  <a:pt x="1695338" y="3481213"/>
                </a:moveTo>
                <a:lnTo>
                  <a:pt x="1695338" y="3650377"/>
                </a:lnTo>
                <a:lnTo>
                  <a:pt x="1711340" y="3650377"/>
                </a:lnTo>
                <a:lnTo>
                  <a:pt x="1711340" y="3481213"/>
                </a:lnTo>
                <a:close/>
                <a:moveTo>
                  <a:pt x="1009538" y="3481213"/>
                </a:moveTo>
                <a:lnTo>
                  <a:pt x="1009538" y="3650377"/>
                </a:lnTo>
                <a:lnTo>
                  <a:pt x="1025540" y="3650377"/>
                </a:lnTo>
                <a:lnTo>
                  <a:pt x="1025540" y="3481213"/>
                </a:lnTo>
                <a:close/>
                <a:moveTo>
                  <a:pt x="770041" y="3481213"/>
                </a:moveTo>
                <a:lnTo>
                  <a:pt x="770041" y="3650377"/>
                </a:lnTo>
                <a:lnTo>
                  <a:pt x="786043" y="3650377"/>
                </a:lnTo>
                <a:lnTo>
                  <a:pt x="786043" y="3582940"/>
                </a:lnTo>
                <a:cubicBezTo>
                  <a:pt x="787415" y="3578521"/>
                  <a:pt x="789320" y="3574596"/>
                  <a:pt x="791758" y="3571167"/>
                </a:cubicBezTo>
                <a:cubicBezTo>
                  <a:pt x="794197" y="3567738"/>
                  <a:pt x="797016" y="3564843"/>
                  <a:pt x="800216" y="3562480"/>
                </a:cubicBezTo>
                <a:cubicBezTo>
                  <a:pt x="803417" y="3560118"/>
                  <a:pt x="806884" y="3558328"/>
                  <a:pt x="810618" y="3557108"/>
                </a:cubicBezTo>
                <a:cubicBezTo>
                  <a:pt x="814351" y="3555889"/>
                  <a:pt x="818123" y="3555280"/>
                  <a:pt x="821933" y="3555280"/>
                </a:cubicBezTo>
                <a:cubicBezTo>
                  <a:pt x="828334" y="3555280"/>
                  <a:pt x="833592" y="3557223"/>
                  <a:pt x="837707" y="3561109"/>
                </a:cubicBezTo>
                <a:cubicBezTo>
                  <a:pt x="841822" y="3564995"/>
                  <a:pt x="843879" y="3571586"/>
                  <a:pt x="843879" y="3580883"/>
                </a:cubicBezTo>
                <a:lnTo>
                  <a:pt x="843879" y="3650377"/>
                </a:lnTo>
                <a:lnTo>
                  <a:pt x="859881" y="3650377"/>
                </a:lnTo>
                <a:lnTo>
                  <a:pt x="859881" y="3578825"/>
                </a:lnTo>
                <a:cubicBezTo>
                  <a:pt x="859881" y="3571967"/>
                  <a:pt x="858928" y="3566176"/>
                  <a:pt x="857023" y="3561452"/>
                </a:cubicBezTo>
                <a:cubicBezTo>
                  <a:pt x="855118" y="3556727"/>
                  <a:pt x="852566" y="3552917"/>
                  <a:pt x="849365" y="3550022"/>
                </a:cubicBezTo>
                <a:cubicBezTo>
                  <a:pt x="846165" y="3547126"/>
                  <a:pt x="842393" y="3545031"/>
                  <a:pt x="838050" y="3543735"/>
                </a:cubicBezTo>
                <a:cubicBezTo>
                  <a:pt x="833706" y="3542440"/>
                  <a:pt x="829096" y="3541792"/>
                  <a:pt x="824219" y="3541792"/>
                </a:cubicBezTo>
                <a:cubicBezTo>
                  <a:pt x="814009" y="3541792"/>
                  <a:pt x="805589" y="3544040"/>
                  <a:pt x="798959" y="3548536"/>
                </a:cubicBezTo>
                <a:cubicBezTo>
                  <a:pt x="792330" y="3553032"/>
                  <a:pt x="788024" y="3558480"/>
                  <a:pt x="786043" y="3564881"/>
                </a:cubicBezTo>
                <a:lnTo>
                  <a:pt x="786043" y="3481213"/>
                </a:lnTo>
                <a:close/>
                <a:moveTo>
                  <a:pt x="5294264" y="3057922"/>
                </a:moveTo>
                <a:lnTo>
                  <a:pt x="5300055" y="3057922"/>
                </a:lnTo>
                <a:lnTo>
                  <a:pt x="5300055" y="3085659"/>
                </a:lnTo>
                <a:cubicBezTo>
                  <a:pt x="5296194" y="3090942"/>
                  <a:pt x="5291012" y="3095159"/>
                  <a:pt x="5284510" y="3098308"/>
                </a:cubicBezTo>
                <a:cubicBezTo>
                  <a:pt x="5278008" y="3101458"/>
                  <a:pt x="5271505" y="3103033"/>
                  <a:pt x="5265003" y="3103033"/>
                </a:cubicBezTo>
                <a:cubicBezTo>
                  <a:pt x="5252607" y="3103033"/>
                  <a:pt x="5246410" y="3096937"/>
                  <a:pt x="5246410" y="3084745"/>
                </a:cubicBezTo>
                <a:cubicBezTo>
                  <a:pt x="5246410" y="3075397"/>
                  <a:pt x="5250220" y="3068590"/>
                  <a:pt x="5257840" y="3064323"/>
                </a:cubicBezTo>
                <a:cubicBezTo>
                  <a:pt x="5265460" y="3060056"/>
                  <a:pt x="5277601" y="3057922"/>
                  <a:pt x="5294264" y="3057922"/>
                </a:cubicBezTo>
                <a:close/>
                <a:moveTo>
                  <a:pt x="3198764" y="3057922"/>
                </a:moveTo>
                <a:lnTo>
                  <a:pt x="3204555" y="3057922"/>
                </a:lnTo>
                <a:lnTo>
                  <a:pt x="3204555" y="3085659"/>
                </a:lnTo>
                <a:cubicBezTo>
                  <a:pt x="3200694" y="3090942"/>
                  <a:pt x="3195512" y="3095159"/>
                  <a:pt x="3189010" y="3098308"/>
                </a:cubicBezTo>
                <a:cubicBezTo>
                  <a:pt x="3182508" y="3101458"/>
                  <a:pt x="3176005" y="3103033"/>
                  <a:pt x="3169503" y="3103033"/>
                </a:cubicBezTo>
                <a:cubicBezTo>
                  <a:pt x="3157108" y="3103033"/>
                  <a:pt x="3150910" y="3096937"/>
                  <a:pt x="3150910" y="3084745"/>
                </a:cubicBezTo>
                <a:cubicBezTo>
                  <a:pt x="3150910" y="3075397"/>
                  <a:pt x="3154720" y="3068590"/>
                  <a:pt x="3162340" y="3064323"/>
                </a:cubicBezTo>
                <a:cubicBezTo>
                  <a:pt x="3169960" y="3060056"/>
                  <a:pt x="3182101" y="3057922"/>
                  <a:pt x="3198764" y="3057922"/>
                </a:cubicBezTo>
                <a:close/>
                <a:moveTo>
                  <a:pt x="1389014" y="3057922"/>
                </a:moveTo>
                <a:lnTo>
                  <a:pt x="1394805" y="3057922"/>
                </a:lnTo>
                <a:lnTo>
                  <a:pt x="1394805" y="3085659"/>
                </a:lnTo>
                <a:cubicBezTo>
                  <a:pt x="1390944" y="3090942"/>
                  <a:pt x="1385763" y="3095159"/>
                  <a:pt x="1379260" y="3098308"/>
                </a:cubicBezTo>
                <a:cubicBezTo>
                  <a:pt x="1372758" y="3101458"/>
                  <a:pt x="1366256" y="3103033"/>
                  <a:pt x="1359753" y="3103033"/>
                </a:cubicBezTo>
                <a:cubicBezTo>
                  <a:pt x="1347358" y="3103033"/>
                  <a:pt x="1341160" y="3096937"/>
                  <a:pt x="1341160" y="3084745"/>
                </a:cubicBezTo>
                <a:cubicBezTo>
                  <a:pt x="1341160" y="3075397"/>
                  <a:pt x="1344970" y="3068590"/>
                  <a:pt x="1352590" y="3064323"/>
                </a:cubicBezTo>
                <a:cubicBezTo>
                  <a:pt x="1360210" y="3060056"/>
                  <a:pt x="1372352" y="3057922"/>
                  <a:pt x="1389014" y="3057922"/>
                </a:cubicBezTo>
                <a:close/>
                <a:moveTo>
                  <a:pt x="4225711" y="3007935"/>
                </a:moveTo>
                <a:cubicBezTo>
                  <a:pt x="4232010" y="3007935"/>
                  <a:pt x="4237395" y="3009307"/>
                  <a:pt x="4241865" y="3012050"/>
                </a:cubicBezTo>
                <a:cubicBezTo>
                  <a:pt x="4246336" y="3014793"/>
                  <a:pt x="4250044" y="3018451"/>
                  <a:pt x="4252991" y="3023023"/>
                </a:cubicBezTo>
                <a:cubicBezTo>
                  <a:pt x="4255937" y="3027595"/>
                  <a:pt x="4258121" y="3032878"/>
                  <a:pt x="4259544" y="3038872"/>
                </a:cubicBezTo>
                <a:cubicBezTo>
                  <a:pt x="4260966" y="3044867"/>
                  <a:pt x="4261677" y="3051115"/>
                  <a:pt x="4261677" y="3057617"/>
                </a:cubicBezTo>
                <a:cubicBezTo>
                  <a:pt x="4261677" y="3063917"/>
                  <a:pt x="4261017" y="3069911"/>
                  <a:pt x="4259696" y="3075601"/>
                </a:cubicBezTo>
                <a:cubicBezTo>
                  <a:pt x="4258376" y="3081290"/>
                  <a:pt x="4256293" y="3086319"/>
                  <a:pt x="4253448" y="3090688"/>
                </a:cubicBezTo>
                <a:cubicBezTo>
                  <a:pt x="4250603" y="3095057"/>
                  <a:pt x="4246996" y="3098511"/>
                  <a:pt x="4242627" y="3101051"/>
                </a:cubicBezTo>
                <a:cubicBezTo>
                  <a:pt x="4238259" y="3103591"/>
                  <a:pt x="4233128" y="3104861"/>
                  <a:pt x="4227235" y="3104861"/>
                </a:cubicBezTo>
                <a:cubicBezTo>
                  <a:pt x="4221139" y="3104861"/>
                  <a:pt x="4215856" y="3103490"/>
                  <a:pt x="4211385" y="3100747"/>
                </a:cubicBezTo>
                <a:cubicBezTo>
                  <a:pt x="4206915" y="3098003"/>
                  <a:pt x="4203207" y="3094295"/>
                  <a:pt x="4200260" y="3089621"/>
                </a:cubicBezTo>
                <a:cubicBezTo>
                  <a:pt x="4197314" y="3084948"/>
                  <a:pt x="4195180" y="3079614"/>
                  <a:pt x="4193860" y="3073619"/>
                </a:cubicBezTo>
                <a:cubicBezTo>
                  <a:pt x="4192539" y="3067625"/>
                  <a:pt x="4191878" y="3061377"/>
                  <a:pt x="4191878" y="3054874"/>
                </a:cubicBezTo>
                <a:cubicBezTo>
                  <a:pt x="4191878" y="3048575"/>
                  <a:pt x="4192539" y="3042581"/>
                  <a:pt x="4193860" y="3036891"/>
                </a:cubicBezTo>
                <a:cubicBezTo>
                  <a:pt x="4195180" y="3031201"/>
                  <a:pt x="4197212" y="3026223"/>
                  <a:pt x="4199956" y="3021956"/>
                </a:cubicBezTo>
                <a:cubicBezTo>
                  <a:pt x="4202699" y="3017689"/>
                  <a:pt x="4206204" y="3014285"/>
                  <a:pt x="4210471" y="3011745"/>
                </a:cubicBezTo>
                <a:cubicBezTo>
                  <a:pt x="4214738" y="3009205"/>
                  <a:pt x="4219818" y="3007935"/>
                  <a:pt x="4225711" y="3007935"/>
                </a:cubicBezTo>
                <a:close/>
                <a:moveTo>
                  <a:pt x="3722105" y="3007935"/>
                </a:moveTo>
                <a:cubicBezTo>
                  <a:pt x="3729217" y="3007935"/>
                  <a:pt x="3735008" y="3010069"/>
                  <a:pt x="3739479" y="3014336"/>
                </a:cubicBezTo>
                <a:cubicBezTo>
                  <a:pt x="3743950" y="3018603"/>
                  <a:pt x="3746185" y="3023988"/>
                  <a:pt x="3746185" y="3030490"/>
                </a:cubicBezTo>
                <a:cubicBezTo>
                  <a:pt x="3746185" y="3031709"/>
                  <a:pt x="3746134" y="3032725"/>
                  <a:pt x="3746032" y="3033538"/>
                </a:cubicBezTo>
                <a:cubicBezTo>
                  <a:pt x="3745931" y="3034351"/>
                  <a:pt x="3745778" y="3035062"/>
                  <a:pt x="3745575" y="3035672"/>
                </a:cubicBezTo>
                <a:lnTo>
                  <a:pt x="3687358" y="3035672"/>
                </a:lnTo>
                <a:cubicBezTo>
                  <a:pt x="3690000" y="3027137"/>
                  <a:pt x="3694318" y="3020381"/>
                  <a:pt x="3700312" y="3015403"/>
                </a:cubicBezTo>
                <a:cubicBezTo>
                  <a:pt x="3706307" y="3010424"/>
                  <a:pt x="3713571" y="3007935"/>
                  <a:pt x="3722105" y="3007935"/>
                </a:cubicBezTo>
                <a:close/>
                <a:moveTo>
                  <a:pt x="2760081" y="3007935"/>
                </a:moveTo>
                <a:cubicBezTo>
                  <a:pt x="2767192" y="3007935"/>
                  <a:pt x="2772984" y="3010069"/>
                  <a:pt x="2777454" y="3014336"/>
                </a:cubicBezTo>
                <a:cubicBezTo>
                  <a:pt x="2781924" y="3018603"/>
                  <a:pt x="2784159" y="3023988"/>
                  <a:pt x="2784159" y="3030490"/>
                </a:cubicBezTo>
                <a:cubicBezTo>
                  <a:pt x="2784159" y="3031709"/>
                  <a:pt x="2784109" y="3032725"/>
                  <a:pt x="2784007" y="3033538"/>
                </a:cubicBezTo>
                <a:cubicBezTo>
                  <a:pt x="2783906" y="3034351"/>
                  <a:pt x="2783753" y="3035062"/>
                  <a:pt x="2783550" y="3035672"/>
                </a:cubicBezTo>
                <a:lnTo>
                  <a:pt x="2725333" y="3035672"/>
                </a:lnTo>
                <a:cubicBezTo>
                  <a:pt x="2727975" y="3027137"/>
                  <a:pt x="2732293" y="3020381"/>
                  <a:pt x="2738287" y="3015403"/>
                </a:cubicBezTo>
                <a:cubicBezTo>
                  <a:pt x="2744282" y="3010424"/>
                  <a:pt x="2751546" y="3007935"/>
                  <a:pt x="2760081" y="3007935"/>
                </a:cubicBezTo>
                <a:close/>
                <a:moveTo>
                  <a:pt x="2196886" y="3007935"/>
                </a:moveTo>
                <a:cubicBezTo>
                  <a:pt x="2203185" y="3007935"/>
                  <a:pt x="2208570" y="3009307"/>
                  <a:pt x="2213041" y="3012050"/>
                </a:cubicBezTo>
                <a:cubicBezTo>
                  <a:pt x="2217511" y="3014793"/>
                  <a:pt x="2221220" y="3018451"/>
                  <a:pt x="2224166" y="3023023"/>
                </a:cubicBezTo>
                <a:cubicBezTo>
                  <a:pt x="2227112" y="3027595"/>
                  <a:pt x="2229297" y="3032878"/>
                  <a:pt x="2230719" y="3038872"/>
                </a:cubicBezTo>
                <a:cubicBezTo>
                  <a:pt x="2232141" y="3044867"/>
                  <a:pt x="2232853" y="3051115"/>
                  <a:pt x="2232853" y="3057617"/>
                </a:cubicBezTo>
                <a:cubicBezTo>
                  <a:pt x="2232853" y="3063917"/>
                  <a:pt x="2232192" y="3069911"/>
                  <a:pt x="2230872" y="3075601"/>
                </a:cubicBezTo>
                <a:cubicBezTo>
                  <a:pt x="2229550" y="3081290"/>
                  <a:pt x="2227468" y="3086319"/>
                  <a:pt x="2224623" y="3090688"/>
                </a:cubicBezTo>
                <a:cubicBezTo>
                  <a:pt x="2221778" y="3095057"/>
                  <a:pt x="2218172" y="3098511"/>
                  <a:pt x="2213803" y="3101051"/>
                </a:cubicBezTo>
                <a:cubicBezTo>
                  <a:pt x="2209434" y="3103591"/>
                  <a:pt x="2204303" y="3104861"/>
                  <a:pt x="2198410" y="3104861"/>
                </a:cubicBezTo>
                <a:cubicBezTo>
                  <a:pt x="2192314" y="3104861"/>
                  <a:pt x="2187031" y="3103490"/>
                  <a:pt x="2182561" y="3100747"/>
                </a:cubicBezTo>
                <a:cubicBezTo>
                  <a:pt x="2178090" y="3098003"/>
                  <a:pt x="2174382" y="3094295"/>
                  <a:pt x="2171436" y="3089621"/>
                </a:cubicBezTo>
                <a:cubicBezTo>
                  <a:pt x="2168489" y="3084948"/>
                  <a:pt x="2166356" y="3079614"/>
                  <a:pt x="2165034" y="3073619"/>
                </a:cubicBezTo>
                <a:cubicBezTo>
                  <a:pt x="2163714" y="3067625"/>
                  <a:pt x="2163053" y="3061377"/>
                  <a:pt x="2163053" y="3054874"/>
                </a:cubicBezTo>
                <a:cubicBezTo>
                  <a:pt x="2163053" y="3048575"/>
                  <a:pt x="2163714" y="3042581"/>
                  <a:pt x="2165034" y="3036891"/>
                </a:cubicBezTo>
                <a:cubicBezTo>
                  <a:pt x="2166356" y="3031201"/>
                  <a:pt x="2168387" y="3026223"/>
                  <a:pt x="2171131" y="3021956"/>
                </a:cubicBezTo>
                <a:cubicBezTo>
                  <a:pt x="2173874" y="3017689"/>
                  <a:pt x="2177379" y="3014285"/>
                  <a:pt x="2181646" y="3011745"/>
                </a:cubicBezTo>
                <a:cubicBezTo>
                  <a:pt x="2185913" y="3009205"/>
                  <a:pt x="2190993" y="3007935"/>
                  <a:pt x="2196886" y="3007935"/>
                </a:cubicBezTo>
                <a:close/>
                <a:moveTo>
                  <a:pt x="1711111" y="3007935"/>
                </a:moveTo>
                <a:cubicBezTo>
                  <a:pt x="1717410" y="3007935"/>
                  <a:pt x="1722796" y="3009307"/>
                  <a:pt x="1727266" y="3012050"/>
                </a:cubicBezTo>
                <a:cubicBezTo>
                  <a:pt x="1731736" y="3014793"/>
                  <a:pt x="1735445" y="3018451"/>
                  <a:pt x="1738391" y="3023023"/>
                </a:cubicBezTo>
                <a:cubicBezTo>
                  <a:pt x="1741337" y="3027595"/>
                  <a:pt x="1743522" y="3032878"/>
                  <a:pt x="1744944" y="3038872"/>
                </a:cubicBezTo>
                <a:cubicBezTo>
                  <a:pt x="1746366" y="3044867"/>
                  <a:pt x="1747078" y="3051115"/>
                  <a:pt x="1747078" y="3057617"/>
                </a:cubicBezTo>
                <a:cubicBezTo>
                  <a:pt x="1747078" y="3063917"/>
                  <a:pt x="1746418" y="3069911"/>
                  <a:pt x="1745097" y="3075601"/>
                </a:cubicBezTo>
                <a:cubicBezTo>
                  <a:pt x="1743776" y="3081290"/>
                  <a:pt x="1741693" y="3086319"/>
                  <a:pt x="1738848" y="3090688"/>
                </a:cubicBezTo>
                <a:cubicBezTo>
                  <a:pt x="1736003" y="3095057"/>
                  <a:pt x="1732397" y="3098511"/>
                  <a:pt x="1728028" y="3101051"/>
                </a:cubicBezTo>
                <a:cubicBezTo>
                  <a:pt x="1723659" y="3103591"/>
                  <a:pt x="1718528" y="3104861"/>
                  <a:pt x="1712635" y="3104861"/>
                </a:cubicBezTo>
                <a:cubicBezTo>
                  <a:pt x="1706539" y="3104861"/>
                  <a:pt x="1701256" y="3103490"/>
                  <a:pt x="1696786" y="3100747"/>
                </a:cubicBezTo>
                <a:cubicBezTo>
                  <a:pt x="1692315" y="3098003"/>
                  <a:pt x="1688607" y="3094295"/>
                  <a:pt x="1685661" y="3089621"/>
                </a:cubicBezTo>
                <a:cubicBezTo>
                  <a:pt x="1682714" y="3084948"/>
                  <a:pt x="1680581" y="3079614"/>
                  <a:pt x="1679260" y="3073619"/>
                </a:cubicBezTo>
                <a:cubicBezTo>
                  <a:pt x="1677939" y="3067625"/>
                  <a:pt x="1677278" y="3061377"/>
                  <a:pt x="1677278" y="3054874"/>
                </a:cubicBezTo>
                <a:cubicBezTo>
                  <a:pt x="1677278" y="3048575"/>
                  <a:pt x="1677939" y="3042581"/>
                  <a:pt x="1679260" y="3036891"/>
                </a:cubicBezTo>
                <a:cubicBezTo>
                  <a:pt x="1680581" y="3031201"/>
                  <a:pt x="1682612" y="3026223"/>
                  <a:pt x="1685356" y="3021956"/>
                </a:cubicBezTo>
                <a:cubicBezTo>
                  <a:pt x="1688099" y="3017689"/>
                  <a:pt x="1691604" y="3014285"/>
                  <a:pt x="1695872" y="3011745"/>
                </a:cubicBezTo>
                <a:cubicBezTo>
                  <a:pt x="1700139" y="3009205"/>
                  <a:pt x="1705219" y="3007935"/>
                  <a:pt x="1711111" y="3007935"/>
                </a:cubicBezTo>
                <a:close/>
                <a:moveTo>
                  <a:pt x="834811" y="3007935"/>
                </a:moveTo>
                <a:cubicBezTo>
                  <a:pt x="841110" y="3007935"/>
                  <a:pt x="846495" y="3009307"/>
                  <a:pt x="850966" y="3012050"/>
                </a:cubicBezTo>
                <a:cubicBezTo>
                  <a:pt x="855436" y="3014793"/>
                  <a:pt x="859144" y="3018451"/>
                  <a:pt x="862091" y="3023023"/>
                </a:cubicBezTo>
                <a:cubicBezTo>
                  <a:pt x="865037" y="3027595"/>
                  <a:pt x="867222" y="3032878"/>
                  <a:pt x="868644" y="3038872"/>
                </a:cubicBezTo>
                <a:cubicBezTo>
                  <a:pt x="870066" y="3044867"/>
                  <a:pt x="870778" y="3051115"/>
                  <a:pt x="870778" y="3057617"/>
                </a:cubicBezTo>
                <a:cubicBezTo>
                  <a:pt x="870778" y="3063917"/>
                  <a:pt x="870117" y="3069911"/>
                  <a:pt x="868796" y="3075601"/>
                </a:cubicBezTo>
                <a:cubicBezTo>
                  <a:pt x="867476" y="3081290"/>
                  <a:pt x="865393" y="3086319"/>
                  <a:pt x="862548" y="3090688"/>
                </a:cubicBezTo>
                <a:cubicBezTo>
                  <a:pt x="859703" y="3095057"/>
                  <a:pt x="856096" y="3098511"/>
                  <a:pt x="851728" y="3101051"/>
                </a:cubicBezTo>
                <a:cubicBezTo>
                  <a:pt x="847359" y="3103591"/>
                  <a:pt x="842228" y="3104861"/>
                  <a:pt x="836335" y="3104861"/>
                </a:cubicBezTo>
                <a:cubicBezTo>
                  <a:pt x="830239" y="3104861"/>
                  <a:pt x="824956" y="3103490"/>
                  <a:pt x="820486" y="3100747"/>
                </a:cubicBezTo>
                <a:cubicBezTo>
                  <a:pt x="816015" y="3098003"/>
                  <a:pt x="812307" y="3094295"/>
                  <a:pt x="809360" y="3089621"/>
                </a:cubicBezTo>
                <a:cubicBezTo>
                  <a:pt x="806414" y="3084948"/>
                  <a:pt x="804281" y="3079614"/>
                  <a:pt x="802960" y="3073619"/>
                </a:cubicBezTo>
                <a:cubicBezTo>
                  <a:pt x="801639" y="3067625"/>
                  <a:pt x="800978" y="3061377"/>
                  <a:pt x="800978" y="3054874"/>
                </a:cubicBezTo>
                <a:cubicBezTo>
                  <a:pt x="800978" y="3048575"/>
                  <a:pt x="801639" y="3042581"/>
                  <a:pt x="802960" y="3036891"/>
                </a:cubicBezTo>
                <a:cubicBezTo>
                  <a:pt x="804281" y="3031201"/>
                  <a:pt x="806313" y="3026223"/>
                  <a:pt x="809056" y="3021956"/>
                </a:cubicBezTo>
                <a:cubicBezTo>
                  <a:pt x="811799" y="3017689"/>
                  <a:pt x="815304" y="3014285"/>
                  <a:pt x="819571" y="3011745"/>
                </a:cubicBezTo>
                <a:cubicBezTo>
                  <a:pt x="823838" y="3009205"/>
                  <a:pt x="828918" y="3007935"/>
                  <a:pt x="834811" y="3007935"/>
                </a:cubicBezTo>
                <a:close/>
                <a:moveTo>
                  <a:pt x="5630991" y="2986294"/>
                </a:moveTo>
                <a:lnTo>
                  <a:pt x="5630991" y="3126502"/>
                </a:lnTo>
                <a:lnTo>
                  <a:pt x="5664519" y="3126502"/>
                </a:lnTo>
                <a:lnTo>
                  <a:pt x="5664519" y="2986294"/>
                </a:lnTo>
                <a:close/>
                <a:moveTo>
                  <a:pt x="4864877" y="2986294"/>
                </a:moveTo>
                <a:lnTo>
                  <a:pt x="4934676" y="3121930"/>
                </a:lnTo>
                <a:cubicBezTo>
                  <a:pt x="4929596" y="3134122"/>
                  <a:pt x="4924363" y="3144384"/>
                  <a:pt x="4918979" y="3152715"/>
                </a:cubicBezTo>
                <a:cubicBezTo>
                  <a:pt x="4913594" y="3161046"/>
                  <a:pt x="4907244" y="3167549"/>
                  <a:pt x="4899929" y="3172222"/>
                </a:cubicBezTo>
                <a:cubicBezTo>
                  <a:pt x="4896068" y="3174661"/>
                  <a:pt x="4892258" y="3176286"/>
                  <a:pt x="4888499" y="3177099"/>
                </a:cubicBezTo>
                <a:cubicBezTo>
                  <a:pt x="4884740" y="3177912"/>
                  <a:pt x="4880930" y="3178318"/>
                  <a:pt x="4877069" y="3178318"/>
                </a:cubicBezTo>
                <a:cubicBezTo>
                  <a:pt x="4874427" y="3178318"/>
                  <a:pt x="4872700" y="3178217"/>
                  <a:pt x="4871887" y="3178013"/>
                </a:cubicBezTo>
                <a:cubicBezTo>
                  <a:pt x="4871074" y="3177810"/>
                  <a:pt x="4870363" y="3177607"/>
                  <a:pt x="4869753" y="3177404"/>
                </a:cubicBezTo>
                <a:lnTo>
                  <a:pt x="4875545" y="3203617"/>
                </a:lnTo>
                <a:cubicBezTo>
                  <a:pt x="4876561" y="3204023"/>
                  <a:pt x="4877475" y="3204277"/>
                  <a:pt x="4878288" y="3204379"/>
                </a:cubicBezTo>
                <a:cubicBezTo>
                  <a:pt x="4879101" y="3204480"/>
                  <a:pt x="4880320" y="3204531"/>
                  <a:pt x="4881945" y="3204531"/>
                </a:cubicBezTo>
                <a:cubicBezTo>
                  <a:pt x="4891902" y="3204531"/>
                  <a:pt x="4901148" y="3201839"/>
                  <a:pt x="4909682" y="3196454"/>
                </a:cubicBezTo>
                <a:cubicBezTo>
                  <a:pt x="4918217" y="3191069"/>
                  <a:pt x="4925888" y="3184465"/>
                  <a:pt x="4932695" y="3176642"/>
                </a:cubicBezTo>
                <a:cubicBezTo>
                  <a:pt x="4939502" y="3168819"/>
                  <a:pt x="4945395" y="3160487"/>
                  <a:pt x="4950373" y="3151648"/>
                </a:cubicBezTo>
                <a:cubicBezTo>
                  <a:pt x="4955351" y="3142809"/>
                  <a:pt x="4959263" y="3134833"/>
                  <a:pt x="4962108" y="3127721"/>
                </a:cubicBezTo>
                <a:lnTo>
                  <a:pt x="5020020" y="2986294"/>
                </a:lnTo>
                <a:lnTo>
                  <a:pt x="4987711" y="2986294"/>
                </a:lnTo>
                <a:lnTo>
                  <a:pt x="4948697" y="3085964"/>
                </a:lnTo>
                <a:lnTo>
                  <a:pt x="4899929" y="2986294"/>
                </a:lnTo>
                <a:close/>
                <a:moveTo>
                  <a:pt x="3899422" y="2986294"/>
                </a:moveTo>
                <a:lnTo>
                  <a:pt x="3950325" y="3126502"/>
                </a:lnTo>
                <a:lnTo>
                  <a:pt x="3990863" y="3126502"/>
                </a:lnTo>
                <a:lnTo>
                  <a:pt x="4021038" y="3028966"/>
                </a:lnTo>
                <a:lnTo>
                  <a:pt x="4051213" y="3126502"/>
                </a:lnTo>
                <a:lnTo>
                  <a:pt x="4091142" y="3126502"/>
                </a:lnTo>
                <a:lnTo>
                  <a:pt x="4142044" y="2986294"/>
                </a:lnTo>
                <a:lnTo>
                  <a:pt x="4107601" y="2986294"/>
                </a:lnTo>
                <a:lnTo>
                  <a:pt x="4071025" y="3093889"/>
                </a:lnTo>
                <a:lnTo>
                  <a:pt x="4037802" y="2986294"/>
                </a:lnTo>
                <a:lnTo>
                  <a:pt x="4004274" y="2986294"/>
                </a:lnTo>
                <a:lnTo>
                  <a:pt x="3971051" y="3093889"/>
                </a:lnTo>
                <a:lnTo>
                  <a:pt x="3934475" y="2986294"/>
                </a:lnTo>
                <a:close/>
                <a:moveTo>
                  <a:pt x="2848472" y="2986294"/>
                </a:moveTo>
                <a:lnTo>
                  <a:pt x="2848472" y="3081697"/>
                </a:lnTo>
                <a:cubicBezTo>
                  <a:pt x="2848472" y="3090841"/>
                  <a:pt x="2849742" y="3098511"/>
                  <a:pt x="2852283" y="3104709"/>
                </a:cubicBezTo>
                <a:cubicBezTo>
                  <a:pt x="2854822" y="3110907"/>
                  <a:pt x="2858277" y="3115885"/>
                  <a:pt x="2862646" y="3119644"/>
                </a:cubicBezTo>
                <a:cubicBezTo>
                  <a:pt x="2867014" y="3123403"/>
                  <a:pt x="2872094" y="3126096"/>
                  <a:pt x="2877886" y="3127721"/>
                </a:cubicBezTo>
                <a:cubicBezTo>
                  <a:pt x="2883677" y="3129347"/>
                  <a:pt x="2889925" y="3130160"/>
                  <a:pt x="2896630" y="3130160"/>
                </a:cubicBezTo>
                <a:cubicBezTo>
                  <a:pt x="2900898" y="3130160"/>
                  <a:pt x="2905267" y="3129804"/>
                  <a:pt x="2909737" y="3129093"/>
                </a:cubicBezTo>
                <a:cubicBezTo>
                  <a:pt x="2914208" y="3128382"/>
                  <a:pt x="2918526" y="3127163"/>
                  <a:pt x="2922691" y="3125435"/>
                </a:cubicBezTo>
                <a:cubicBezTo>
                  <a:pt x="2926857" y="3123708"/>
                  <a:pt x="2930667" y="3121371"/>
                  <a:pt x="2934121" y="3118425"/>
                </a:cubicBezTo>
                <a:cubicBezTo>
                  <a:pt x="2937576" y="3115479"/>
                  <a:pt x="2940420" y="3111669"/>
                  <a:pt x="2942656" y="3106995"/>
                </a:cubicBezTo>
                <a:lnTo>
                  <a:pt x="2943875" y="3106995"/>
                </a:lnTo>
                <a:lnTo>
                  <a:pt x="2945704" y="3126502"/>
                </a:lnTo>
                <a:lnTo>
                  <a:pt x="2971917" y="3126502"/>
                </a:lnTo>
                <a:lnTo>
                  <a:pt x="2971917" y="2986294"/>
                </a:lnTo>
                <a:lnTo>
                  <a:pt x="2938084" y="2986294"/>
                </a:lnTo>
                <a:lnTo>
                  <a:pt x="2938084" y="3075296"/>
                </a:lnTo>
                <a:cubicBezTo>
                  <a:pt x="2935239" y="3084237"/>
                  <a:pt x="2930870" y="3091095"/>
                  <a:pt x="2924977" y="3095870"/>
                </a:cubicBezTo>
                <a:cubicBezTo>
                  <a:pt x="2919085" y="3100645"/>
                  <a:pt x="2912582" y="3103033"/>
                  <a:pt x="2905470" y="3103033"/>
                </a:cubicBezTo>
                <a:cubicBezTo>
                  <a:pt x="2898561" y="3103033"/>
                  <a:pt x="2892922" y="3100848"/>
                  <a:pt x="2888554" y="3096479"/>
                </a:cubicBezTo>
                <a:cubicBezTo>
                  <a:pt x="2884185" y="3092111"/>
                  <a:pt x="2882000" y="3085761"/>
                  <a:pt x="2882000" y="3077429"/>
                </a:cubicBezTo>
                <a:lnTo>
                  <a:pt x="2882000" y="2986294"/>
                </a:lnTo>
                <a:close/>
                <a:moveTo>
                  <a:pt x="1573342" y="2986294"/>
                </a:moveTo>
                <a:lnTo>
                  <a:pt x="1573342" y="3126502"/>
                </a:lnTo>
                <a:lnTo>
                  <a:pt x="1606870" y="3126502"/>
                </a:lnTo>
                <a:lnTo>
                  <a:pt x="1606870" y="2986294"/>
                </a:lnTo>
                <a:close/>
                <a:moveTo>
                  <a:pt x="5903787" y="2981722"/>
                </a:moveTo>
                <a:cubicBezTo>
                  <a:pt x="5888547" y="2981722"/>
                  <a:pt x="5876152" y="2985431"/>
                  <a:pt x="5866601" y="2992847"/>
                </a:cubicBezTo>
                <a:cubicBezTo>
                  <a:pt x="5857051" y="3000264"/>
                  <a:pt x="5852276" y="3010780"/>
                  <a:pt x="5852276" y="3024394"/>
                </a:cubicBezTo>
                <a:cubicBezTo>
                  <a:pt x="5852276" y="3028052"/>
                  <a:pt x="5852733" y="3031913"/>
                  <a:pt x="5853647" y="3035977"/>
                </a:cubicBezTo>
                <a:cubicBezTo>
                  <a:pt x="5854562" y="3040041"/>
                  <a:pt x="5856289" y="3043952"/>
                  <a:pt x="5858829" y="3047711"/>
                </a:cubicBezTo>
                <a:cubicBezTo>
                  <a:pt x="5861370" y="3051471"/>
                  <a:pt x="5864824" y="3054874"/>
                  <a:pt x="5869192" y="3057922"/>
                </a:cubicBezTo>
                <a:cubicBezTo>
                  <a:pt x="5873561" y="3060970"/>
                  <a:pt x="5879200" y="3063307"/>
                  <a:pt x="5886109" y="3064933"/>
                </a:cubicBezTo>
                <a:lnTo>
                  <a:pt x="5915370" y="3072248"/>
                </a:lnTo>
                <a:cubicBezTo>
                  <a:pt x="5921465" y="3073873"/>
                  <a:pt x="5925530" y="3075855"/>
                  <a:pt x="5927562" y="3078191"/>
                </a:cubicBezTo>
                <a:cubicBezTo>
                  <a:pt x="5929593" y="3080528"/>
                  <a:pt x="5930610" y="3083424"/>
                  <a:pt x="5930610" y="3086878"/>
                </a:cubicBezTo>
                <a:cubicBezTo>
                  <a:pt x="5930610" y="3092771"/>
                  <a:pt x="5928578" y="3097394"/>
                  <a:pt x="5924513" y="3100747"/>
                </a:cubicBezTo>
                <a:cubicBezTo>
                  <a:pt x="5920449" y="3104099"/>
                  <a:pt x="5914557" y="3105776"/>
                  <a:pt x="5906836" y="3105776"/>
                </a:cubicBezTo>
                <a:cubicBezTo>
                  <a:pt x="5899520" y="3105776"/>
                  <a:pt x="5891545" y="3104150"/>
                  <a:pt x="5882908" y="3100899"/>
                </a:cubicBezTo>
                <a:cubicBezTo>
                  <a:pt x="5874272" y="3097648"/>
                  <a:pt x="5866500" y="3092669"/>
                  <a:pt x="5859591" y="3085964"/>
                </a:cubicBezTo>
                <a:lnTo>
                  <a:pt x="5851666" y="3114920"/>
                </a:lnTo>
                <a:cubicBezTo>
                  <a:pt x="5857153" y="3118781"/>
                  <a:pt x="5864468" y="3122286"/>
                  <a:pt x="5873612" y="3125435"/>
                </a:cubicBezTo>
                <a:cubicBezTo>
                  <a:pt x="5882756" y="3128585"/>
                  <a:pt x="5892713" y="3130160"/>
                  <a:pt x="5903482" y="3130160"/>
                </a:cubicBezTo>
                <a:cubicBezTo>
                  <a:pt x="5912017" y="3130160"/>
                  <a:pt x="5919739" y="3128991"/>
                  <a:pt x="5926647" y="3126655"/>
                </a:cubicBezTo>
                <a:cubicBezTo>
                  <a:pt x="5933556" y="3124318"/>
                  <a:pt x="5939449" y="3121117"/>
                  <a:pt x="5944326" y="3117053"/>
                </a:cubicBezTo>
                <a:cubicBezTo>
                  <a:pt x="5949203" y="3112989"/>
                  <a:pt x="5952962" y="3108163"/>
                  <a:pt x="5955603" y="3102575"/>
                </a:cubicBezTo>
                <a:cubicBezTo>
                  <a:pt x="5958245" y="3096987"/>
                  <a:pt x="5959565" y="3090942"/>
                  <a:pt x="5959565" y="3084440"/>
                </a:cubicBezTo>
                <a:cubicBezTo>
                  <a:pt x="5959565" y="3080782"/>
                  <a:pt x="5959058" y="3076820"/>
                  <a:pt x="5958042" y="3072553"/>
                </a:cubicBezTo>
                <a:cubicBezTo>
                  <a:pt x="5957025" y="3068285"/>
                  <a:pt x="5955044" y="3064120"/>
                  <a:pt x="5952098" y="3060056"/>
                </a:cubicBezTo>
                <a:cubicBezTo>
                  <a:pt x="5949152" y="3055992"/>
                  <a:pt x="5945088" y="3052233"/>
                  <a:pt x="5939906" y="3048778"/>
                </a:cubicBezTo>
                <a:cubicBezTo>
                  <a:pt x="5934724" y="3045324"/>
                  <a:pt x="5927866" y="3042682"/>
                  <a:pt x="5919332" y="3040853"/>
                </a:cubicBezTo>
                <a:lnTo>
                  <a:pt x="5897691" y="3035977"/>
                </a:lnTo>
                <a:cubicBezTo>
                  <a:pt x="5890782" y="3034351"/>
                  <a:pt x="5886261" y="3032268"/>
                  <a:pt x="5884128" y="3029728"/>
                </a:cubicBezTo>
                <a:cubicBezTo>
                  <a:pt x="5881994" y="3027188"/>
                  <a:pt x="5880927" y="3024394"/>
                  <a:pt x="5880927" y="3021346"/>
                </a:cubicBezTo>
                <a:cubicBezTo>
                  <a:pt x="5880927" y="3016673"/>
                  <a:pt x="5882807" y="3013066"/>
                  <a:pt x="5886566" y="3010526"/>
                </a:cubicBezTo>
                <a:cubicBezTo>
                  <a:pt x="5890325" y="3007986"/>
                  <a:pt x="5895558" y="3006716"/>
                  <a:pt x="5902263" y="3006716"/>
                </a:cubicBezTo>
                <a:cubicBezTo>
                  <a:pt x="5911204" y="3006716"/>
                  <a:pt x="5919332" y="3008392"/>
                  <a:pt x="5926647" y="3011745"/>
                </a:cubicBezTo>
                <a:cubicBezTo>
                  <a:pt x="5933962" y="3015098"/>
                  <a:pt x="5939652" y="3018400"/>
                  <a:pt x="5943716" y="3021651"/>
                </a:cubicBezTo>
                <a:lnTo>
                  <a:pt x="5952555" y="2994219"/>
                </a:lnTo>
                <a:cubicBezTo>
                  <a:pt x="5946256" y="2990155"/>
                  <a:pt x="5938534" y="2987056"/>
                  <a:pt x="5929391" y="2984923"/>
                </a:cubicBezTo>
                <a:cubicBezTo>
                  <a:pt x="5920246" y="2982789"/>
                  <a:pt x="5911712" y="2981722"/>
                  <a:pt x="5903787" y="2981722"/>
                </a:cubicBezTo>
                <a:close/>
                <a:moveTo>
                  <a:pt x="5771504" y="2981722"/>
                </a:moveTo>
                <a:cubicBezTo>
                  <a:pt x="5758703" y="2981722"/>
                  <a:pt x="5747730" y="2983703"/>
                  <a:pt x="5738586" y="2987666"/>
                </a:cubicBezTo>
                <a:cubicBezTo>
                  <a:pt x="5729442" y="2991628"/>
                  <a:pt x="5721924" y="2997013"/>
                  <a:pt x="5716030" y="3003820"/>
                </a:cubicBezTo>
                <a:cubicBezTo>
                  <a:pt x="5710138" y="3010627"/>
                  <a:pt x="5705820" y="3018451"/>
                  <a:pt x="5703076" y="3027290"/>
                </a:cubicBezTo>
                <a:cubicBezTo>
                  <a:pt x="5700333" y="3036129"/>
                  <a:pt x="5698962" y="3045425"/>
                  <a:pt x="5698962" y="3055179"/>
                </a:cubicBezTo>
                <a:cubicBezTo>
                  <a:pt x="5698962" y="3065339"/>
                  <a:pt x="5700435" y="3074940"/>
                  <a:pt x="5703381" y="3083983"/>
                </a:cubicBezTo>
                <a:cubicBezTo>
                  <a:pt x="5706327" y="3093025"/>
                  <a:pt x="5710696" y="3100950"/>
                  <a:pt x="5716488" y="3107757"/>
                </a:cubicBezTo>
                <a:cubicBezTo>
                  <a:pt x="5722279" y="3114564"/>
                  <a:pt x="5729594" y="3120000"/>
                  <a:pt x="5738433" y="3124064"/>
                </a:cubicBezTo>
                <a:cubicBezTo>
                  <a:pt x="5747273" y="3128128"/>
                  <a:pt x="5757585" y="3130160"/>
                  <a:pt x="5769371" y="3130160"/>
                </a:cubicBezTo>
                <a:cubicBezTo>
                  <a:pt x="5780546" y="3130160"/>
                  <a:pt x="5791062" y="3128534"/>
                  <a:pt x="5800917" y="3125283"/>
                </a:cubicBezTo>
                <a:cubicBezTo>
                  <a:pt x="5810773" y="3122032"/>
                  <a:pt x="5818545" y="3118577"/>
                  <a:pt x="5824234" y="3114920"/>
                </a:cubicBezTo>
                <a:lnTo>
                  <a:pt x="5818139" y="3086269"/>
                </a:lnTo>
                <a:cubicBezTo>
                  <a:pt x="5812652" y="3091552"/>
                  <a:pt x="5805794" y="3095667"/>
                  <a:pt x="5797564" y="3098613"/>
                </a:cubicBezTo>
                <a:cubicBezTo>
                  <a:pt x="5789335" y="3101559"/>
                  <a:pt x="5781562" y="3103033"/>
                  <a:pt x="5774247" y="3103033"/>
                </a:cubicBezTo>
                <a:cubicBezTo>
                  <a:pt x="5767745" y="3103033"/>
                  <a:pt x="5762005" y="3101712"/>
                  <a:pt x="5757026" y="3099070"/>
                </a:cubicBezTo>
                <a:cubicBezTo>
                  <a:pt x="5752047" y="3096429"/>
                  <a:pt x="5747932" y="3092873"/>
                  <a:pt x="5744681" y="3088402"/>
                </a:cubicBezTo>
                <a:cubicBezTo>
                  <a:pt x="5741430" y="3083932"/>
                  <a:pt x="5738992" y="3078699"/>
                  <a:pt x="5737366" y="3072705"/>
                </a:cubicBezTo>
                <a:cubicBezTo>
                  <a:pt x="5735741" y="3066711"/>
                  <a:pt x="5734928" y="3060259"/>
                  <a:pt x="5734928" y="3053350"/>
                </a:cubicBezTo>
                <a:cubicBezTo>
                  <a:pt x="5734928" y="3047457"/>
                  <a:pt x="5735588" y="3041768"/>
                  <a:pt x="5736909" y="3036281"/>
                </a:cubicBezTo>
                <a:cubicBezTo>
                  <a:pt x="5738230" y="3030795"/>
                  <a:pt x="5740364" y="3025969"/>
                  <a:pt x="5743310" y="3021803"/>
                </a:cubicBezTo>
                <a:cubicBezTo>
                  <a:pt x="5746256" y="3017638"/>
                  <a:pt x="5750117" y="3014285"/>
                  <a:pt x="5754892" y="3011745"/>
                </a:cubicBezTo>
                <a:cubicBezTo>
                  <a:pt x="5759667" y="3009205"/>
                  <a:pt x="5765510" y="3007935"/>
                  <a:pt x="5772419" y="3007935"/>
                </a:cubicBezTo>
                <a:cubicBezTo>
                  <a:pt x="5776076" y="3007935"/>
                  <a:pt x="5779988" y="3008291"/>
                  <a:pt x="5784153" y="3009002"/>
                </a:cubicBezTo>
                <a:cubicBezTo>
                  <a:pt x="5788319" y="3009713"/>
                  <a:pt x="5792332" y="3010678"/>
                  <a:pt x="5796193" y="3011897"/>
                </a:cubicBezTo>
                <a:cubicBezTo>
                  <a:pt x="5800054" y="3013117"/>
                  <a:pt x="5803660" y="3014539"/>
                  <a:pt x="5807013" y="3016165"/>
                </a:cubicBezTo>
                <a:cubicBezTo>
                  <a:pt x="5810366" y="3017790"/>
                  <a:pt x="5813160" y="3019416"/>
                  <a:pt x="5815395" y="3021041"/>
                </a:cubicBezTo>
                <a:lnTo>
                  <a:pt x="5822710" y="2993914"/>
                </a:lnTo>
                <a:cubicBezTo>
                  <a:pt x="5817021" y="2990257"/>
                  <a:pt x="5809502" y="2987310"/>
                  <a:pt x="5800155" y="2985075"/>
                </a:cubicBezTo>
                <a:cubicBezTo>
                  <a:pt x="5790808" y="2982840"/>
                  <a:pt x="5781258" y="2981722"/>
                  <a:pt x="5771504" y="2981722"/>
                </a:cubicBezTo>
                <a:close/>
                <a:moveTo>
                  <a:pt x="5450321" y="2981722"/>
                </a:moveTo>
                <a:cubicBezTo>
                  <a:pt x="5440365" y="2981722"/>
                  <a:pt x="5430967" y="2983805"/>
                  <a:pt x="5422127" y="2987971"/>
                </a:cubicBezTo>
                <a:cubicBezTo>
                  <a:pt x="5413288" y="2992136"/>
                  <a:pt x="5406836" y="2998486"/>
                  <a:pt x="5402772" y="3007021"/>
                </a:cubicBezTo>
                <a:lnTo>
                  <a:pt x="5401553" y="3007021"/>
                </a:lnTo>
                <a:lnTo>
                  <a:pt x="5400029" y="2986294"/>
                </a:lnTo>
                <a:lnTo>
                  <a:pt x="5373816" y="2986294"/>
                </a:lnTo>
                <a:lnTo>
                  <a:pt x="5373816" y="3126502"/>
                </a:lnTo>
                <a:lnTo>
                  <a:pt x="5407344" y="3126502"/>
                </a:lnTo>
                <a:lnTo>
                  <a:pt x="5407344" y="3036586"/>
                </a:lnTo>
                <a:cubicBezTo>
                  <a:pt x="5408564" y="3032116"/>
                  <a:pt x="5410647" y="3028153"/>
                  <a:pt x="5413592" y="3024699"/>
                </a:cubicBezTo>
                <a:cubicBezTo>
                  <a:pt x="5416539" y="3021245"/>
                  <a:pt x="5419790" y="3018349"/>
                  <a:pt x="5423346" y="3016012"/>
                </a:cubicBezTo>
                <a:cubicBezTo>
                  <a:pt x="5426902" y="3013675"/>
                  <a:pt x="5430559" y="3011897"/>
                  <a:pt x="5434319" y="3010678"/>
                </a:cubicBezTo>
                <a:cubicBezTo>
                  <a:pt x="5438079" y="3009459"/>
                  <a:pt x="5441584" y="3008849"/>
                  <a:pt x="5444835" y="3008849"/>
                </a:cubicBezTo>
                <a:cubicBezTo>
                  <a:pt x="5458043" y="3008849"/>
                  <a:pt x="5464647" y="3017181"/>
                  <a:pt x="5464647" y="3033843"/>
                </a:cubicBezTo>
                <a:lnTo>
                  <a:pt x="5464647" y="3126502"/>
                </a:lnTo>
                <a:lnTo>
                  <a:pt x="5498174" y="3126502"/>
                </a:lnTo>
                <a:lnTo>
                  <a:pt x="5498174" y="3036586"/>
                </a:lnTo>
                <a:cubicBezTo>
                  <a:pt x="5499394" y="3032116"/>
                  <a:pt x="5501477" y="3028153"/>
                  <a:pt x="5504423" y="3024699"/>
                </a:cubicBezTo>
                <a:cubicBezTo>
                  <a:pt x="5507369" y="3021245"/>
                  <a:pt x="5510621" y="3018349"/>
                  <a:pt x="5514176" y="3016012"/>
                </a:cubicBezTo>
                <a:cubicBezTo>
                  <a:pt x="5517733" y="3013675"/>
                  <a:pt x="5521390" y="3011897"/>
                  <a:pt x="5525149" y="3010678"/>
                </a:cubicBezTo>
                <a:cubicBezTo>
                  <a:pt x="5528909" y="3009459"/>
                  <a:pt x="5532414" y="3008849"/>
                  <a:pt x="5535665" y="3008849"/>
                </a:cubicBezTo>
                <a:cubicBezTo>
                  <a:pt x="5548873" y="3008849"/>
                  <a:pt x="5555477" y="3017181"/>
                  <a:pt x="5555477" y="3033843"/>
                </a:cubicBezTo>
                <a:lnTo>
                  <a:pt x="5555477" y="3126502"/>
                </a:lnTo>
                <a:lnTo>
                  <a:pt x="5589005" y="3126502"/>
                </a:lnTo>
                <a:lnTo>
                  <a:pt x="5589005" y="3031100"/>
                </a:lnTo>
                <a:cubicBezTo>
                  <a:pt x="5589005" y="3021956"/>
                  <a:pt x="5587735" y="3014234"/>
                  <a:pt x="5585195" y="3007935"/>
                </a:cubicBezTo>
                <a:cubicBezTo>
                  <a:pt x="5582655" y="3001636"/>
                  <a:pt x="5579201" y="2996556"/>
                  <a:pt x="5574832" y="2992695"/>
                </a:cubicBezTo>
                <a:cubicBezTo>
                  <a:pt x="5570463" y="2988834"/>
                  <a:pt x="5565383" y="2986040"/>
                  <a:pt x="5559592" y="2984313"/>
                </a:cubicBezTo>
                <a:cubicBezTo>
                  <a:pt x="5553801" y="2982586"/>
                  <a:pt x="5547654" y="2981722"/>
                  <a:pt x="5541151" y="2981722"/>
                </a:cubicBezTo>
                <a:cubicBezTo>
                  <a:pt x="5531195" y="2981722"/>
                  <a:pt x="5521847" y="2983805"/>
                  <a:pt x="5513110" y="2987971"/>
                </a:cubicBezTo>
                <a:cubicBezTo>
                  <a:pt x="5504372" y="2992136"/>
                  <a:pt x="5497972" y="2998385"/>
                  <a:pt x="5493907" y="3006716"/>
                </a:cubicBezTo>
                <a:cubicBezTo>
                  <a:pt x="5490047" y="2997572"/>
                  <a:pt x="5484204" y="2991120"/>
                  <a:pt x="5476382" y="2987361"/>
                </a:cubicBezTo>
                <a:cubicBezTo>
                  <a:pt x="5468558" y="2983602"/>
                  <a:pt x="5459872" y="2981722"/>
                  <a:pt x="5450321" y="2981722"/>
                </a:cubicBezTo>
                <a:close/>
                <a:moveTo>
                  <a:pt x="5270489" y="2981722"/>
                </a:moveTo>
                <a:cubicBezTo>
                  <a:pt x="5251185" y="2981722"/>
                  <a:pt x="5234726" y="2985685"/>
                  <a:pt x="5221112" y="2993609"/>
                </a:cubicBezTo>
                <a:lnTo>
                  <a:pt x="5227512" y="3018908"/>
                </a:lnTo>
                <a:cubicBezTo>
                  <a:pt x="5239298" y="3012202"/>
                  <a:pt x="5252709" y="3008849"/>
                  <a:pt x="5267746" y="3008849"/>
                </a:cubicBezTo>
                <a:cubicBezTo>
                  <a:pt x="5278922" y="3008849"/>
                  <a:pt x="5287151" y="3010678"/>
                  <a:pt x="5292435" y="3014336"/>
                </a:cubicBezTo>
                <a:cubicBezTo>
                  <a:pt x="5297515" y="3017993"/>
                  <a:pt x="5300055" y="3023785"/>
                  <a:pt x="5300055" y="3031709"/>
                </a:cubicBezTo>
                <a:lnTo>
                  <a:pt x="5300055" y="3036281"/>
                </a:lnTo>
                <a:lnTo>
                  <a:pt x="5286948" y="3036281"/>
                </a:lnTo>
                <a:cubicBezTo>
                  <a:pt x="5275366" y="3036281"/>
                  <a:pt x="5264901" y="3037501"/>
                  <a:pt x="5255554" y="3039939"/>
                </a:cubicBezTo>
                <a:cubicBezTo>
                  <a:pt x="5246207" y="3042377"/>
                  <a:pt x="5238180" y="3045883"/>
                  <a:pt x="5231475" y="3050455"/>
                </a:cubicBezTo>
                <a:cubicBezTo>
                  <a:pt x="5224769" y="3055027"/>
                  <a:pt x="5219638" y="3060615"/>
                  <a:pt x="5216082" y="3067219"/>
                </a:cubicBezTo>
                <a:cubicBezTo>
                  <a:pt x="5212526" y="3073823"/>
                  <a:pt x="5210748" y="3081290"/>
                  <a:pt x="5210748" y="3089621"/>
                </a:cubicBezTo>
                <a:cubicBezTo>
                  <a:pt x="5210748" y="3101813"/>
                  <a:pt x="5214406" y="3111618"/>
                  <a:pt x="5221721" y="3119035"/>
                </a:cubicBezTo>
                <a:cubicBezTo>
                  <a:pt x="5229036" y="3126451"/>
                  <a:pt x="5239095" y="3130160"/>
                  <a:pt x="5251896" y="3130160"/>
                </a:cubicBezTo>
                <a:cubicBezTo>
                  <a:pt x="5261650" y="3130160"/>
                  <a:pt x="5271251" y="3128077"/>
                  <a:pt x="5280700" y="3123911"/>
                </a:cubicBezTo>
                <a:cubicBezTo>
                  <a:pt x="5290149" y="3119746"/>
                  <a:pt x="5297616" y="3114209"/>
                  <a:pt x="5303103" y="3107300"/>
                </a:cubicBezTo>
                <a:lnTo>
                  <a:pt x="5304322" y="3107300"/>
                </a:lnTo>
                <a:lnTo>
                  <a:pt x="5306761" y="3126502"/>
                </a:lnTo>
                <a:lnTo>
                  <a:pt x="5333583" y="3126502"/>
                </a:lnTo>
                <a:lnTo>
                  <a:pt x="5333583" y="3031100"/>
                </a:lnTo>
                <a:cubicBezTo>
                  <a:pt x="5333583" y="3022565"/>
                  <a:pt x="5332008" y="3015250"/>
                  <a:pt x="5328858" y="3009154"/>
                </a:cubicBezTo>
                <a:cubicBezTo>
                  <a:pt x="5325709" y="3003058"/>
                  <a:pt x="5321696" y="2998080"/>
                  <a:pt x="5316819" y="2994219"/>
                </a:cubicBezTo>
                <a:cubicBezTo>
                  <a:pt x="5306252" y="2985888"/>
                  <a:pt x="5290809" y="2981722"/>
                  <a:pt x="5270489" y="2981722"/>
                </a:cubicBezTo>
                <a:close/>
                <a:moveTo>
                  <a:pt x="5127995" y="2981722"/>
                </a:moveTo>
                <a:cubicBezTo>
                  <a:pt x="5117632" y="2981722"/>
                  <a:pt x="5107929" y="2983805"/>
                  <a:pt x="5098887" y="2987971"/>
                </a:cubicBezTo>
                <a:cubicBezTo>
                  <a:pt x="5089844" y="2992136"/>
                  <a:pt x="5083190" y="2998486"/>
                  <a:pt x="5078922" y="3007021"/>
                </a:cubicBezTo>
                <a:lnTo>
                  <a:pt x="5077703" y="3007021"/>
                </a:lnTo>
                <a:lnTo>
                  <a:pt x="5076179" y="2986294"/>
                </a:lnTo>
                <a:lnTo>
                  <a:pt x="5049967" y="2986294"/>
                </a:lnTo>
                <a:lnTo>
                  <a:pt x="5049967" y="3126502"/>
                </a:lnTo>
                <a:lnTo>
                  <a:pt x="5083494" y="3126502"/>
                </a:lnTo>
                <a:lnTo>
                  <a:pt x="5083494" y="3036586"/>
                </a:lnTo>
                <a:cubicBezTo>
                  <a:pt x="5084917" y="3032116"/>
                  <a:pt x="5087101" y="3028153"/>
                  <a:pt x="5090048" y="3024699"/>
                </a:cubicBezTo>
                <a:cubicBezTo>
                  <a:pt x="5092994" y="3021245"/>
                  <a:pt x="5096296" y="3018349"/>
                  <a:pt x="5099954" y="3016012"/>
                </a:cubicBezTo>
                <a:cubicBezTo>
                  <a:pt x="5103611" y="3013675"/>
                  <a:pt x="5107421" y="3011897"/>
                  <a:pt x="5111384" y="3010678"/>
                </a:cubicBezTo>
                <a:cubicBezTo>
                  <a:pt x="5115346" y="3009459"/>
                  <a:pt x="5119055" y="3008849"/>
                  <a:pt x="5122509" y="3008849"/>
                </a:cubicBezTo>
                <a:cubicBezTo>
                  <a:pt x="5136733" y="3008849"/>
                  <a:pt x="5143845" y="3017181"/>
                  <a:pt x="5143845" y="3033843"/>
                </a:cubicBezTo>
                <a:lnTo>
                  <a:pt x="5143845" y="3126502"/>
                </a:lnTo>
                <a:lnTo>
                  <a:pt x="5177373" y="3126502"/>
                </a:lnTo>
                <a:lnTo>
                  <a:pt x="5177373" y="3031100"/>
                </a:lnTo>
                <a:cubicBezTo>
                  <a:pt x="5177373" y="3021956"/>
                  <a:pt x="5176052" y="3014234"/>
                  <a:pt x="5173411" y="3007935"/>
                </a:cubicBezTo>
                <a:cubicBezTo>
                  <a:pt x="5170769" y="3001636"/>
                  <a:pt x="5167162" y="2996556"/>
                  <a:pt x="5162590" y="2992695"/>
                </a:cubicBezTo>
                <a:cubicBezTo>
                  <a:pt x="5158018" y="2988834"/>
                  <a:pt x="5152786" y="2986040"/>
                  <a:pt x="5146893" y="2984313"/>
                </a:cubicBezTo>
                <a:cubicBezTo>
                  <a:pt x="5141000" y="2982586"/>
                  <a:pt x="5134701" y="2981722"/>
                  <a:pt x="5127995" y="2981722"/>
                </a:cubicBezTo>
                <a:close/>
                <a:moveTo>
                  <a:pt x="4401733" y="2981722"/>
                </a:moveTo>
                <a:cubicBezTo>
                  <a:pt x="4396653" y="2981722"/>
                  <a:pt x="4392233" y="2982687"/>
                  <a:pt x="4388474" y="2984618"/>
                </a:cubicBezTo>
                <a:cubicBezTo>
                  <a:pt x="4384715" y="2986548"/>
                  <a:pt x="4381413" y="2989088"/>
                  <a:pt x="4378568" y="2992238"/>
                </a:cubicBezTo>
                <a:cubicBezTo>
                  <a:pt x="4375724" y="2995387"/>
                  <a:pt x="4373183" y="2998994"/>
                  <a:pt x="4370949" y="3003058"/>
                </a:cubicBezTo>
                <a:cubicBezTo>
                  <a:pt x="4368713" y="3007122"/>
                  <a:pt x="4366579" y="3011288"/>
                  <a:pt x="4364547" y="3015555"/>
                </a:cubicBezTo>
                <a:lnTo>
                  <a:pt x="4363328" y="3015555"/>
                </a:lnTo>
                <a:lnTo>
                  <a:pt x="4361804" y="2986294"/>
                </a:lnTo>
                <a:lnTo>
                  <a:pt x="4335591" y="2986294"/>
                </a:lnTo>
                <a:lnTo>
                  <a:pt x="4335591" y="3126502"/>
                </a:lnTo>
                <a:lnTo>
                  <a:pt x="4369119" y="3126502"/>
                </a:lnTo>
                <a:lnTo>
                  <a:pt x="4369119" y="3045121"/>
                </a:lnTo>
                <a:cubicBezTo>
                  <a:pt x="4370338" y="3040853"/>
                  <a:pt x="4371659" y="3036688"/>
                  <a:pt x="4373082" y="3032624"/>
                </a:cubicBezTo>
                <a:cubicBezTo>
                  <a:pt x="4374504" y="3028560"/>
                  <a:pt x="4376231" y="3024953"/>
                  <a:pt x="4378263" y="3021803"/>
                </a:cubicBezTo>
                <a:cubicBezTo>
                  <a:pt x="4380295" y="3018654"/>
                  <a:pt x="4382632" y="3016114"/>
                  <a:pt x="4385274" y="3014183"/>
                </a:cubicBezTo>
                <a:cubicBezTo>
                  <a:pt x="4387916" y="3012253"/>
                  <a:pt x="4391268" y="3011288"/>
                  <a:pt x="4395332" y="3011288"/>
                </a:cubicBezTo>
                <a:cubicBezTo>
                  <a:pt x="4398380" y="3011288"/>
                  <a:pt x="4402038" y="3011796"/>
                  <a:pt x="4406305" y="3012812"/>
                </a:cubicBezTo>
                <a:cubicBezTo>
                  <a:pt x="4410572" y="3013828"/>
                  <a:pt x="4413722" y="3015149"/>
                  <a:pt x="4415754" y="3016774"/>
                </a:cubicBezTo>
                <a:lnTo>
                  <a:pt x="4424593" y="2989647"/>
                </a:lnTo>
                <a:cubicBezTo>
                  <a:pt x="4417482" y="2984364"/>
                  <a:pt x="4409861" y="2981722"/>
                  <a:pt x="4401733" y="2981722"/>
                </a:cubicBezTo>
                <a:close/>
                <a:moveTo>
                  <a:pt x="4226625" y="2981722"/>
                </a:moveTo>
                <a:cubicBezTo>
                  <a:pt x="4214637" y="2981722"/>
                  <a:pt x="4204172" y="2983703"/>
                  <a:pt x="4195231" y="2987666"/>
                </a:cubicBezTo>
                <a:cubicBezTo>
                  <a:pt x="4186291" y="2991628"/>
                  <a:pt x="4178925" y="2997013"/>
                  <a:pt x="4173133" y="3003820"/>
                </a:cubicBezTo>
                <a:cubicBezTo>
                  <a:pt x="4167342" y="3010627"/>
                  <a:pt x="4163024" y="3018501"/>
                  <a:pt x="4160179" y="3027442"/>
                </a:cubicBezTo>
                <a:cubicBezTo>
                  <a:pt x="4157334" y="3036383"/>
                  <a:pt x="4155912" y="3045832"/>
                  <a:pt x="4155912" y="3055789"/>
                </a:cubicBezTo>
                <a:cubicBezTo>
                  <a:pt x="4155912" y="3065745"/>
                  <a:pt x="4157334" y="3075194"/>
                  <a:pt x="4160179" y="3084135"/>
                </a:cubicBezTo>
                <a:cubicBezTo>
                  <a:pt x="4163024" y="3093076"/>
                  <a:pt x="4167393" y="3100950"/>
                  <a:pt x="4173286" y="3107757"/>
                </a:cubicBezTo>
                <a:cubicBezTo>
                  <a:pt x="4179178" y="3114564"/>
                  <a:pt x="4186595" y="3120000"/>
                  <a:pt x="4195536" y="3124064"/>
                </a:cubicBezTo>
                <a:cubicBezTo>
                  <a:pt x="4204476" y="3128128"/>
                  <a:pt x="4215144" y="3130160"/>
                  <a:pt x="4227540" y="3130160"/>
                </a:cubicBezTo>
                <a:cubicBezTo>
                  <a:pt x="4239528" y="3130160"/>
                  <a:pt x="4249943" y="3128229"/>
                  <a:pt x="4258782" y="3124369"/>
                </a:cubicBezTo>
                <a:cubicBezTo>
                  <a:pt x="4267621" y="3120508"/>
                  <a:pt x="4274936" y="3115275"/>
                  <a:pt x="4280727" y="3108671"/>
                </a:cubicBezTo>
                <a:cubicBezTo>
                  <a:pt x="4286519" y="3102067"/>
                  <a:pt x="4290786" y="3094346"/>
                  <a:pt x="4293529" y="3085507"/>
                </a:cubicBezTo>
                <a:cubicBezTo>
                  <a:pt x="4296272" y="3076667"/>
                  <a:pt x="4297644" y="3067269"/>
                  <a:pt x="4297644" y="3057313"/>
                </a:cubicBezTo>
                <a:cubicBezTo>
                  <a:pt x="4297644" y="3047356"/>
                  <a:pt x="4296272" y="3037856"/>
                  <a:pt x="4293529" y="3028814"/>
                </a:cubicBezTo>
                <a:cubicBezTo>
                  <a:pt x="4290786" y="3019771"/>
                  <a:pt x="4286519" y="3011745"/>
                  <a:pt x="4280727" y="3004735"/>
                </a:cubicBezTo>
                <a:cubicBezTo>
                  <a:pt x="4274936" y="2997724"/>
                  <a:pt x="4267570" y="2992136"/>
                  <a:pt x="4258629" y="2987971"/>
                </a:cubicBezTo>
                <a:cubicBezTo>
                  <a:pt x="4249689" y="2983805"/>
                  <a:pt x="4239021" y="2981722"/>
                  <a:pt x="4226625" y="2981722"/>
                </a:cubicBezTo>
                <a:close/>
                <a:moveTo>
                  <a:pt x="3723020" y="2981722"/>
                </a:moveTo>
                <a:cubicBezTo>
                  <a:pt x="3711437" y="2981722"/>
                  <a:pt x="3701125" y="2983703"/>
                  <a:pt x="3692083" y="2987666"/>
                </a:cubicBezTo>
                <a:cubicBezTo>
                  <a:pt x="3683040" y="2991628"/>
                  <a:pt x="3675471" y="2997064"/>
                  <a:pt x="3669375" y="3003973"/>
                </a:cubicBezTo>
                <a:cubicBezTo>
                  <a:pt x="3663279" y="3010881"/>
                  <a:pt x="3658656" y="3018857"/>
                  <a:pt x="3655507" y="3027899"/>
                </a:cubicBezTo>
                <a:cubicBezTo>
                  <a:pt x="3652357" y="3036942"/>
                  <a:pt x="3650782" y="3046441"/>
                  <a:pt x="3650782" y="3056398"/>
                </a:cubicBezTo>
                <a:cubicBezTo>
                  <a:pt x="3650782" y="3066152"/>
                  <a:pt x="3652306" y="3075499"/>
                  <a:pt x="3655354" y="3084440"/>
                </a:cubicBezTo>
                <a:cubicBezTo>
                  <a:pt x="3658402" y="3093381"/>
                  <a:pt x="3662873" y="3101255"/>
                  <a:pt x="3668766" y="3108062"/>
                </a:cubicBezTo>
                <a:cubicBezTo>
                  <a:pt x="3674658" y="3114869"/>
                  <a:pt x="3681973" y="3120254"/>
                  <a:pt x="3690711" y="3124216"/>
                </a:cubicBezTo>
                <a:cubicBezTo>
                  <a:pt x="3699449" y="3128179"/>
                  <a:pt x="3709507" y="3130160"/>
                  <a:pt x="3720886" y="3130160"/>
                </a:cubicBezTo>
                <a:cubicBezTo>
                  <a:pt x="3726982" y="3130160"/>
                  <a:pt x="3732824" y="3129601"/>
                  <a:pt x="3738412" y="3128483"/>
                </a:cubicBezTo>
                <a:cubicBezTo>
                  <a:pt x="3744000" y="3127366"/>
                  <a:pt x="3749233" y="3125994"/>
                  <a:pt x="3754109" y="3124369"/>
                </a:cubicBezTo>
                <a:cubicBezTo>
                  <a:pt x="3758986" y="3122743"/>
                  <a:pt x="3763355" y="3120965"/>
                  <a:pt x="3767216" y="3119035"/>
                </a:cubicBezTo>
                <a:cubicBezTo>
                  <a:pt x="3771077" y="3117104"/>
                  <a:pt x="3774328" y="3115326"/>
                  <a:pt x="3776969" y="3113701"/>
                </a:cubicBezTo>
                <a:lnTo>
                  <a:pt x="3771483" y="3088707"/>
                </a:lnTo>
                <a:cubicBezTo>
                  <a:pt x="3765590" y="3092974"/>
                  <a:pt x="3758427" y="3096530"/>
                  <a:pt x="3749994" y="3099375"/>
                </a:cubicBezTo>
                <a:cubicBezTo>
                  <a:pt x="3741561" y="3102220"/>
                  <a:pt x="3733586" y="3103642"/>
                  <a:pt x="3726068" y="3103642"/>
                </a:cubicBezTo>
                <a:cubicBezTo>
                  <a:pt x="3719362" y="3103642"/>
                  <a:pt x="3713520" y="3102474"/>
                  <a:pt x="3708542" y="3100137"/>
                </a:cubicBezTo>
                <a:cubicBezTo>
                  <a:pt x="3703563" y="3097800"/>
                  <a:pt x="3699347" y="3094651"/>
                  <a:pt x="3695892" y="3090688"/>
                </a:cubicBezTo>
                <a:cubicBezTo>
                  <a:pt x="3692438" y="3086726"/>
                  <a:pt x="3689797" y="3082052"/>
                  <a:pt x="3687968" y="3076667"/>
                </a:cubicBezTo>
                <a:cubicBezTo>
                  <a:pt x="3686139" y="3071283"/>
                  <a:pt x="3685021" y="3065542"/>
                  <a:pt x="3684615" y="3059446"/>
                </a:cubicBezTo>
                <a:lnTo>
                  <a:pt x="3773312" y="3059446"/>
                </a:lnTo>
                <a:cubicBezTo>
                  <a:pt x="3774125" y="3058227"/>
                  <a:pt x="3774887" y="3056652"/>
                  <a:pt x="3775598" y="3054722"/>
                </a:cubicBezTo>
                <a:cubicBezTo>
                  <a:pt x="3776309" y="3052791"/>
                  <a:pt x="3776919" y="3050607"/>
                  <a:pt x="3777427" y="3048169"/>
                </a:cubicBezTo>
                <a:cubicBezTo>
                  <a:pt x="3777935" y="3045730"/>
                  <a:pt x="3778341" y="3043241"/>
                  <a:pt x="3778646" y="3040701"/>
                </a:cubicBezTo>
                <a:cubicBezTo>
                  <a:pt x="3778951" y="3038161"/>
                  <a:pt x="3779103" y="3035773"/>
                  <a:pt x="3779103" y="3033538"/>
                </a:cubicBezTo>
                <a:cubicBezTo>
                  <a:pt x="3779103" y="3017079"/>
                  <a:pt x="3774226" y="3004328"/>
                  <a:pt x="3764472" y="2995286"/>
                </a:cubicBezTo>
                <a:cubicBezTo>
                  <a:pt x="3754719" y="2986243"/>
                  <a:pt x="3740902" y="2981722"/>
                  <a:pt x="3723020" y="2981722"/>
                </a:cubicBezTo>
                <a:close/>
                <a:moveTo>
                  <a:pt x="3174989" y="2981722"/>
                </a:moveTo>
                <a:cubicBezTo>
                  <a:pt x="3155685" y="2981722"/>
                  <a:pt x="3139226" y="2985685"/>
                  <a:pt x="3125612" y="2993609"/>
                </a:cubicBezTo>
                <a:lnTo>
                  <a:pt x="3132012" y="3018908"/>
                </a:lnTo>
                <a:cubicBezTo>
                  <a:pt x="3143798" y="3012202"/>
                  <a:pt x="3157210" y="3008849"/>
                  <a:pt x="3172246" y="3008849"/>
                </a:cubicBezTo>
                <a:cubicBezTo>
                  <a:pt x="3183422" y="3008849"/>
                  <a:pt x="3191652" y="3010678"/>
                  <a:pt x="3196935" y="3014336"/>
                </a:cubicBezTo>
                <a:cubicBezTo>
                  <a:pt x="3202015" y="3017993"/>
                  <a:pt x="3204555" y="3023785"/>
                  <a:pt x="3204555" y="3031709"/>
                </a:cubicBezTo>
                <a:lnTo>
                  <a:pt x="3204555" y="3036281"/>
                </a:lnTo>
                <a:lnTo>
                  <a:pt x="3191449" y="3036281"/>
                </a:lnTo>
                <a:cubicBezTo>
                  <a:pt x="3179866" y="3036281"/>
                  <a:pt x="3169401" y="3037501"/>
                  <a:pt x="3160054" y="3039939"/>
                </a:cubicBezTo>
                <a:cubicBezTo>
                  <a:pt x="3150707" y="3042377"/>
                  <a:pt x="3142681" y="3045883"/>
                  <a:pt x="3135975" y="3050455"/>
                </a:cubicBezTo>
                <a:cubicBezTo>
                  <a:pt x="3129269" y="3055027"/>
                  <a:pt x="3124138" y="3060615"/>
                  <a:pt x="3120582" y="3067219"/>
                </a:cubicBezTo>
                <a:cubicBezTo>
                  <a:pt x="3117026" y="3073823"/>
                  <a:pt x="3115249" y="3081290"/>
                  <a:pt x="3115249" y="3089621"/>
                </a:cubicBezTo>
                <a:cubicBezTo>
                  <a:pt x="3115249" y="3101813"/>
                  <a:pt x="3118906" y="3111618"/>
                  <a:pt x="3126221" y="3119035"/>
                </a:cubicBezTo>
                <a:cubicBezTo>
                  <a:pt x="3133537" y="3126451"/>
                  <a:pt x="3143595" y="3130160"/>
                  <a:pt x="3156396" y="3130160"/>
                </a:cubicBezTo>
                <a:cubicBezTo>
                  <a:pt x="3166150" y="3130160"/>
                  <a:pt x="3175751" y="3128077"/>
                  <a:pt x="3185200" y="3123911"/>
                </a:cubicBezTo>
                <a:cubicBezTo>
                  <a:pt x="3194649" y="3119746"/>
                  <a:pt x="3202117" y="3114209"/>
                  <a:pt x="3207603" y="3107300"/>
                </a:cubicBezTo>
                <a:lnTo>
                  <a:pt x="3208822" y="3107300"/>
                </a:lnTo>
                <a:lnTo>
                  <a:pt x="3211261" y="3126502"/>
                </a:lnTo>
                <a:lnTo>
                  <a:pt x="3238083" y="3126502"/>
                </a:lnTo>
                <a:lnTo>
                  <a:pt x="3238083" y="3031100"/>
                </a:lnTo>
                <a:cubicBezTo>
                  <a:pt x="3238083" y="3022565"/>
                  <a:pt x="3236508" y="3015250"/>
                  <a:pt x="3233359" y="3009154"/>
                </a:cubicBezTo>
                <a:cubicBezTo>
                  <a:pt x="3230209" y="3003058"/>
                  <a:pt x="3226196" y="2998080"/>
                  <a:pt x="3221319" y="2994219"/>
                </a:cubicBezTo>
                <a:cubicBezTo>
                  <a:pt x="3210753" y="2985888"/>
                  <a:pt x="3195310" y="2981722"/>
                  <a:pt x="3174989" y="2981722"/>
                </a:cubicBezTo>
                <a:close/>
                <a:moveTo>
                  <a:pt x="3077758" y="2981722"/>
                </a:moveTo>
                <a:cubicBezTo>
                  <a:pt x="3072678" y="2981722"/>
                  <a:pt x="3068259" y="2982687"/>
                  <a:pt x="3064499" y="2984618"/>
                </a:cubicBezTo>
                <a:cubicBezTo>
                  <a:pt x="3060740" y="2986548"/>
                  <a:pt x="3057438" y="2989088"/>
                  <a:pt x="3054593" y="2992238"/>
                </a:cubicBezTo>
                <a:cubicBezTo>
                  <a:pt x="3051749" y="2995387"/>
                  <a:pt x="3049208" y="2998994"/>
                  <a:pt x="3046974" y="3003058"/>
                </a:cubicBezTo>
                <a:cubicBezTo>
                  <a:pt x="3044738" y="3007122"/>
                  <a:pt x="3042605" y="3011288"/>
                  <a:pt x="3040572" y="3015555"/>
                </a:cubicBezTo>
                <a:lnTo>
                  <a:pt x="3039353" y="3015555"/>
                </a:lnTo>
                <a:lnTo>
                  <a:pt x="3037829" y="2986294"/>
                </a:lnTo>
                <a:lnTo>
                  <a:pt x="3011617" y="2986294"/>
                </a:lnTo>
                <a:lnTo>
                  <a:pt x="3011617" y="3126502"/>
                </a:lnTo>
                <a:lnTo>
                  <a:pt x="3045145" y="3126502"/>
                </a:lnTo>
                <a:lnTo>
                  <a:pt x="3045145" y="3045121"/>
                </a:lnTo>
                <a:cubicBezTo>
                  <a:pt x="3046363" y="3040853"/>
                  <a:pt x="3047685" y="3036688"/>
                  <a:pt x="3049107" y="3032624"/>
                </a:cubicBezTo>
                <a:cubicBezTo>
                  <a:pt x="3050529" y="3028560"/>
                  <a:pt x="3052257" y="3024953"/>
                  <a:pt x="3054289" y="3021803"/>
                </a:cubicBezTo>
                <a:cubicBezTo>
                  <a:pt x="3056321" y="3018654"/>
                  <a:pt x="3058657" y="3016114"/>
                  <a:pt x="3061299" y="3014183"/>
                </a:cubicBezTo>
                <a:cubicBezTo>
                  <a:pt x="3063941" y="3012253"/>
                  <a:pt x="3067294" y="3011288"/>
                  <a:pt x="3071357" y="3011288"/>
                </a:cubicBezTo>
                <a:cubicBezTo>
                  <a:pt x="3074405" y="3011288"/>
                  <a:pt x="3078063" y="3011796"/>
                  <a:pt x="3082330" y="3012812"/>
                </a:cubicBezTo>
                <a:cubicBezTo>
                  <a:pt x="3086597" y="3013828"/>
                  <a:pt x="3089747" y="3015149"/>
                  <a:pt x="3091779" y="3016774"/>
                </a:cubicBezTo>
                <a:lnTo>
                  <a:pt x="3100618" y="2989647"/>
                </a:lnTo>
                <a:cubicBezTo>
                  <a:pt x="3093506" y="2984364"/>
                  <a:pt x="3085886" y="2981722"/>
                  <a:pt x="3077758" y="2981722"/>
                </a:cubicBezTo>
                <a:close/>
                <a:moveTo>
                  <a:pt x="2760995" y="2981722"/>
                </a:moveTo>
                <a:cubicBezTo>
                  <a:pt x="2749412" y="2981722"/>
                  <a:pt x="2739100" y="2983703"/>
                  <a:pt x="2730058" y="2987666"/>
                </a:cubicBezTo>
                <a:cubicBezTo>
                  <a:pt x="2721015" y="2991628"/>
                  <a:pt x="2713446" y="2997064"/>
                  <a:pt x="2707350" y="3003973"/>
                </a:cubicBezTo>
                <a:cubicBezTo>
                  <a:pt x="2701254" y="3010881"/>
                  <a:pt x="2696631" y="3018857"/>
                  <a:pt x="2693482" y="3027899"/>
                </a:cubicBezTo>
                <a:cubicBezTo>
                  <a:pt x="2690332" y="3036942"/>
                  <a:pt x="2688757" y="3046441"/>
                  <a:pt x="2688757" y="3056398"/>
                </a:cubicBezTo>
                <a:cubicBezTo>
                  <a:pt x="2688757" y="3066152"/>
                  <a:pt x="2690281" y="3075499"/>
                  <a:pt x="2693329" y="3084440"/>
                </a:cubicBezTo>
                <a:cubicBezTo>
                  <a:pt x="2696377" y="3093381"/>
                  <a:pt x="2700848" y="3101255"/>
                  <a:pt x="2706741" y="3108062"/>
                </a:cubicBezTo>
                <a:cubicBezTo>
                  <a:pt x="2712633" y="3114869"/>
                  <a:pt x="2719948" y="3120254"/>
                  <a:pt x="2728686" y="3124216"/>
                </a:cubicBezTo>
                <a:cubicBezTo>
                  <a:pt x="2737424" y="3128179"/>
                  <a:pt x="2747482" y="3130160"/>
                  <a:pt x="2758861" y="3130160"/>
                </a:cubicBezTo>
                <a:cubicBezTo>
                  <a:pt x="2764957" y="3130160"/>
                  <a:pt x="2770799" y="3129601"/>
                  <a:pt x="2776387" y="3128483"/>
                </a:cubicBezTo>
                <a:cubicBezTo>
                  <a:pt x="2781975" y="3127366"/>
                  <a:pt x="2787208" y="3125994"/>
                  <a:pt x="2792084" y="3124369"/>
                </a:cubicBezTo>
                <a:cubicBezTo>
                  <a:pt x="2796961" y="3122743"/>
                  <a:pt x="2801330" y="3120965"/>
                  <a:pt x="2805191" y="3119035"/>
                </a:cubicBezTo>
                <a:cubicBezTo>
                  <a:pt x="2809051" y="3117104"/>
                  <a:pt x="2812303" y="3115326"/>
                  <a:pt x="2814944" y="3113701"/>
                </a:cubicBezTo>
                <a:lnTo>
                  <a:pt x="2809458" y="3088707"/>
                </a:lnTo>
                <a:cubicBezTo>
                  <a:pt x="2803565" y="3092974"/>
                  <a:pt x="2796403" y="3096530"/>
                  <a:pt x="2787970" y="3099375"/>
                </a:cubicBezTo>
                <a:cubicBezTo>
                  <a:pt x="2779537" y="3102220"/>
                  <a:pt x="2771561" y="3103642"/>
                  <a:pt x="2764043" y="3103642"/>
                </a:cubicBezTo>
                <a:cubicBezTo>
                  <a:pt x="2757337" y="3103642"/>
                  <a:pt x="2751495" y="3102474"/>
                  <a:pt x="2746517" y="3100137"/>
                </a:cubicBezTo>
                <a:cubicBezTo>
                  <a:pt x="2741539" y="3097800"/>
                  <a:pt x="2737322" y="3094651"/>
                  <a:pt x="2733868" y="3090688"/>
                </a:cubicBezTo>
                <a:cubicBezTo>
                  <a:pt x="2730413" y="3086726"/>
                  <a:pt x="2727772" y="3082052"/>
                  <a:pt x="2725943" y="3076667"/>
                </a:cubicBezTo>
                <a:cubicBezTo>
                  <a:pt x="2724114" y="3071283"/>
                  <a:pt x="2722997" y="3065542"/>
                  <a:pt x="2722590" y="3059446"/>
                </a:cubicBezTo>
                <a:lnTo>
                  <a:pt x="2811287" y="3059446"/>
                </a:lnTo>
                <a:cubicBezTo>
                  <a:pt x="2812100" y="3058227"/>
                  <a:pt x="2812861" y="3056652"/>
                  <a:pt x="2813573" y="3054722"/>
                </a:cubicBezTo>
                <a:cubicBezTo>
                  <a:pt x="2814284" y="3052791"/>
                  <a:pt x="2814894" y="3050607"/>
                  <a:pt x="2815402" y="3048169"/>
                </a:cubicBezTo>
                <a:cubicBezTo>
                  <a:pt x="2815910" y="3045730"/>
                  <a:pt x="2816316" y="3043241"/>
                  <a:pt x="2816621" y="3040701"/>
                </a:cubicBezTo>
                <a:cubicBezTo>
                  <a:pt x="2816926" y="3038161"/>
                  <a:pt x="2817078" y="3035773"/>
                  <a:pt x="2817078" y="3033538"/>
                </a:cubicBezTo>
                <a:cubicBezTo>
                  <a:pt x="2817078" y="3017079"/>
                  <a:pt x="2812201" y="3004328"/>
                  <a:pt x="2802447" y="2995286"/>
                </a:cubicBezTo>
                <a:cubicBezTo>
                  <a:pt x="2792694" y="2986243"/>
                  <a:pt x="2778876" y="2981722"/>
                  <a:pt x="2760995" y="2981722"/>
                </a:cubicBezTo>
                <a:close/>
                <a:moveTo>
                  <a:pt x="2372908" y="2981722"/>
                </a:moveTo>
                <a:cubicBezTo>
                  <a:pt x="2367828" y="2981722"/>
                  <a:pt x="2363409" y="2982687"/>
                  <a:pt x="2359649" y="2984618"/>
                </a:cubicBezTo>
                <a:cubicBezTo>
                  <a:pt x="2355890" y="2986548"/>
                  <a:pt x="2352588" y="2989088"/>
                  <a:pt x="2349744" y="2992238"/>
                </a:cubicBezTo>
                <a:cubicBezTo>
                  <a:pt x="2346899" y="2995387"/>
                  <a:pt x="2344359" y="2998994"/>
                  <a:pt x="2342123" y="3003058"/>
                </a:cubicBezTo>
                <a:cubicBezTo>
                  <a:pt x="2339888" y="3007122"/>
                  <a:pt x="2337755" y="3011288"/>
                  <a:pt x="2335722" y="3015555"/>
                </a:cubicBezTo>
                <a:lnTo>
                  <a:pt x="2334503" y="3015555"/>
                </a:lnTo>
                <a:lnTo>
                  <a:pt x="2332980" y="2986294"/>
                </a:lnTo>
                <a:lnTo>
                  <a:pt x="2306767" y="2986294"/>
                </a:lnTo>
                <a:lnTo>
                  <a:pt x="2306767" y="3126502"/>
                </a:lnTo>
                <a:lnTo>
                  <a:pt x="2340294" y="3126502"/>
                </a:lnTo>
                <a:lnTo>
                  <a:pt x="2340294" y="3045121"/>
                </a:lnTo>
                <a:cubicBezTo>
                  <a:pt x="2341514" y="3040853"/>
                  <a:pt x="2342835" y="3036688"/>
                  <a:pt x="2344257" y="3032624"/>
                </a:cubicBezTo>
                <a:cubicBezTo>
                  <a:pt x="2345680" y="3028560"/>
                  <a:pt x="2347407" y="3024953"/>
                  <a:pt x="2349439" y="3021803"/>
                </a:cubicBezTo>
                <a:cubicBezTo>
                  <a:pt x="2351471" y="3018654"/>
                  <a:pt x="2353807" y="3016114"/>
                  <a:pt x="2356449" y="3014183"/>
                </a:cubicBezTo>
                <a:cubicBezTo>
                  <a:pt x="2359091" y="3012253"/>
                  <a:pt x="2362443" y="3011288"/>
                  <a:pt x="2366507" y="3011288"/>
                </a:cubicBezTo>
                <a:cubicBezTo>
                  <a:pt x="2369555" y="3011288"/>
                  <a:pt x="2373213" y="3011796"/>
                  <a:pt x="2377480" y="3012812"/>
                </a:cubicBezTo>
                <a:cubicBezTo>
                  <a:pt x="2381748" y="3013828"/>
                  <a:pt x="2384897" y="3015149"/>
                  <a:pt x="2386929" y="3016774"/>
                </a:cubicBezTo>
                <a:lnTo>
                  <a:pt x="2395768" y="2989647"/>
                </a:lnTo>
                <a:cubicBezTo>
                  <a:pt x="2388656" y="2984364"/>
                  <a:pt x="2381036" y="2981722"/>
                  <a:pt x="2372908" y="2981722"/>
                </a:cubicBezTo>
                <a:close/>
                <a:moveTo>
                  <a:pt x="2197801" y="2981722"/>
                </a:moveTo>
                <a:cubicBezTo>
                  <a:pt x="2185812" y="2981722"/>
                  <a:pt x="2175347" y="2983703"/>
                  <a:pt x="2166406" y="2987666"/>
                </a:cubicBezTo>
                <a:cubicBezTo>
                  <a:pt x="2157465" y="2991628"/>
                  <a:pt x="2150099" y="2997013"/>
                  <a:pt x="2144308" y="3003820"/>
                </a:cubicBezTo>
                <a:cubicBezTo>
                  <a:pt x="2138517" y="3010627"/>
                  <a:pt x="2134199" y="3018501"/>
                  <a:pt x="2131354" y="3027442"/>
                </a:cubicBezTo>
                <a:cubicBezTo>
                  <a:pt x="2128509" y="3036383"/>
                  <a:pt x="2127087" y="3045832"/>
                  <a:pt x="2127087" y="3055789"/>
                </a:cubicBezTo>
                <a:cubicBezTo>
                  <a:pt x="2127087" y="3065745"/>
                  <a:pt x="2128509" y="3075194"/>
                  <a:pt x="2131354" y="3084135"/>
                </a:cubicBezTo>
                <a:cubicBezTo>
                  <a:pt x="2134199" y="3093076"/>
                  <a:pt x="2138568" y="3100950"/>
                  <a:pt x="2144461" y="3107757"/>
                </a:cubicBezTo>
                <a:cubicBezTo>
                  <a:pt x="2150354" y="3114564"/>
                  <a:pt x="2157770" y="3120000"/>
                  <a:pt x="2166711" y="3124064"/>
                </a:cubicBezTo>
                <a:cubicBezTo>
                  <a:pt x="2175652" y="3128128"/>
                  <a:pt x="2186320" y="3130160"/>
                  <a:pt x="2198715" y="3130160"/>
                </a:cubicBezTo>
                <a:cubicBezTo>
                  <a:pt x="2210704" y="3130160"/>
                  <a:pt x="2221118" y="3128229"/>
                  <a:pt x="2229957" y="3124369"/>
                </a:cubicBezTo>
                <a:cubicBezTo>
                  <a:pt x="2238796" y="3120508"/>
                  <a:pt x="2246111" y="3115275"/>
                  <a:pt x="2251903" y="3108671"/>
                </a:cubicBezTo>
                <a:cubicBezTo>
                  <a:pt x="2257694" y="3102067"/>
                  <a:pt x="2261961" y="3094346"/>
                  <a:pt x="2264704" y="3085507"/>
                </a:cubicBezTo>
                <a:cubicBezTo>
                  <a:pt x="2267448" y="3076667"/>
                  <a:pt x="2268819" y="3067269"/>
                  <a:pt x="2268819" y="3057313"/>
                </a:cubicBezTo>
                <a:cubicBezTo>
                  <a:pt x="2268819" y="3047356"/>
                  <a:pt x="2267448" y="3037856"/>
                  <a:pt x="2264704" y="3028814"/>
                </a:cubicBezTo>
                <a:cubicBezTo>
                  <a:pt x="2261961" y="3019771"/>
                  <a:pt x="2257694" y="3011745"/>
                  <a:pt x="2251903" y="3004735"/>
                </a:cubicBezTo>
                <a:cubicBezTo>
                  <a:pt x="2246111" y="2997724"/>
                  <a:pt x="2238745" y="2992136"/>
                  <a:pt x="2229805" y="2987971"/>
                </a:cubicBezTo>
                <a:cubicBezTo>
                  <a:pt x="2220864" y="2983805"/>
                  <a:pt x="2210196" y="2981722"/>
                  <a:pt x="2197801" y="2981722"/>
                </a:cubicBezTo>
                <a:close/>
                <a:moveTo>
                  <a:pt x="1899021" y="2981722"/>
                </a:moveTo>
                <a:cubicBezTo>
                  <a:pt x="1888657" y="2981722"/>
                  <a:pt x="1878954" y="2983805"/>
                  <a:pt x="1869912" y="2987971"/>
                </a:cubicBezTo>
                <a:cubicBezTo>
                  <a:pt x="1860870" y="2992136"/>
                  <a:pt x="1854215" y="2998486"/>
                  <a:pt x="1849948" y="3007021"/>
                </a:cubicBezTo>
                <a:lnTo>
                  <a:pt x="1848729" y="3007021"/>
                </a:lnTo>
                <a:lnTo>
                  <a:pt x="1847205" y="2986294"/>
                </a:lnTo>
                <a:lnTo>
                  <a:pt x="1820992" y="2986294"/>
                </a:lnTo>
                <a:lnTo>
                  <a:pt x="1820992" y="3126502"/>
                </a:lnTo>
                <a:lnTo>
                  <a:pt x="1854520" y="3126502"/>
                </a:lnTo>
                <a:lnTo>
                  <a:pt x="1854520" y="3036586"/>
                </a:lnTo>
                <a:cubicBezTo>
                  <a:pt x="1855942" y="3032116"/>
                  <a:pt x="1858127" y="3028153"/>
                  <a:pt x="1861073" y="3024699"/>
                </a:cubicBezTo>
                <a:cubicBezTo>
                  <a:pt x="1864019" y="3021245"/>
                  <a:pt x="1867321" y="3018349"/>
                  <a:pt x="1870979" y="3016012"/>
                </a:cubicBezTo>
                <a:cubicBezTo>
                  <a:pt x="1874637" y="3013675"/>
                  <a:pt x="1878447" y="3011897"/>
                  <a:pt x="1882409" y="3010678"/>
                </a:cubicBezTo>
                <a:cubicBezTo>
                  <a:pt x="1886371" y="3009459"/>
                  <a:pt x="1890080" y="3008849"/>
                  <a:pt x="1893534" y="3008849"/>
                </a:cubicBezTo>
                <a:cubicBezTo>
                  <a:pt x="1907758" y="3008849"/>
                  <a:pt x="1914870" y="3017181"/>
                  <a:pt x="1914870" y="3033843"/>
                </a:cubicBezTo>
                <a:lnTo>
                  <a:pt x="1914870" y="3126502"/>
                </a:lnTo>
                <a:lnTo>
                  <a:pt x="1948398" y="3126502"/>
                </a:lnTo>
                <a:lnTo>
                  <a:pt x="1948398" y="3031100"/>
                </a:lnTo>
                <a:cubicBezTo>
                  <a:pt x="1948398" y="3021956"/>
                  <a:pt x="1947077" y="3014234"/>
                  <a:pt x="1944436" y="3007935"/>
                </a:cubicBezTo>
                <a:cubicBezTo>
                  <a:pt x="1941794" y="3001636"/>
                  <a:pt x="1938187" y="2996556"/>
                  <a:pt x="1933615" y="2992695"/>
                </a:cubicBezTo>
                <a:cubicBezTo>
                  <a:pt x="1929044" y="2988834"/>
                  <a:pt x="1923811" y="2986040"/>
                  <a:pt x="1917918" y="2984313"/>
                </a:cubicBezTo>
                <a:cubicBezTo>
                  <a:pt x="1912026" y="2982586"/>
                  <a:pt x="1905726" y="2981722"/>
                  <a:pt x="1899021" y="2981722"/>
                </a:cubicBezTo>
                <a:close/>
                <a:moveTo>
                  <a:pt x="1712026" y="2981722"/>
                </a:moveTo>
                <a:cubicBezTo>
                  <a:pt x="1700037" y="2981722"/>
                  <a:pt x="1689572" y="2983703"/>
                  <a:pt x="1680631" y="2987666"/>
                </a:cubicBezTo>
                <a:cubicBezTo>
                  <a:pt x="1671691" y="2991628"/>
                  <a:pt x="1664324" y="2997013"/>
                  <a:pt x="1658533" y="3003820"/>
                </a:cubicBezTo>
                <a:cubicBezTo>
                  <a:pt x="1652742" y="3010627"/>
                  <a:pt x="1648424" y="3018501"/>
                  <a:pt x="1645579" y="3027442"/>
                </a:cubicBezTo>
                <a:cubicBezTo>
                  <a:pt x="1642735" y="3036383"/>
                  <a:pt x="1641312" y="3045832"/>
                  <a:pt x="1641312" y="3055789"/>
                </a:cubicBezTo>
                <a:cubicBezTo>
                  <a:pt x="1641312" y="3065745"/>
                  <a:pt x="1642735" y="3075194"/>
                  <a:pt x="1645579" y="3084135"/>
                </a:cubicBezTo>
                <a:cubicBezTo>
                  <a:pt x="1648424" y="3093076"/>
                  <a:pt x="1652793" y="3100950"/>
                  <a:pt x="1658686" y="3107757"/>
                </a:cubicBezTo>
                <a:cubicBezTo>
                  <a:pt x="1664579" y="3114564"/>
                  <a:pt x="1671995" y="3120000"/>
                  <a:pt x="1680936" y="3124064"/>
                </a:cubicBezTo>
                <a:cubicBezTo>
                  <a:pt x="1689877" y="3128128"/>
                  <a:pt x="1700545" y="3130160"/>
                  <a:pt x="1712940" y="3130160"/>
                </a:cubicBezTo>
                <a:cubicBezTo>
                  <a:pt x="1724929" y="3130160"/>
                  <a:pt x="1735343" y="3128229"/>
                  <a:pt x="1744182" y="3124369"/>
                </a:cubicBezTo>
                <a:cubicBezTo>
                  <a:pt x="1753022" y="3120508"/>
                  <a:pt x="1760337" y="3115275"/>
                  <a:pt x="1766128" y="3108671"/>
                </a:cubicBezTo>
                <a:cubicBezTo>
                  <a:pt x="1771919" y="3102067"/>
                  <a:pt x="1776186" y="3094346"/>
                  <a:pt x="1778929" y="3085507"/>
                </a:cubicBezTo>
                <a:cubicBezTo>
                  <a:pt x="1781673" y="3076667"/>
                  <a:pt x="1783044" y="3067269"/>
                  <a:pt x="1783044" y="3057313"/>
                </a:cubicBezTo>
                <a:cubicBezTo>
                  <a:pt x="1783044" y="3047356"/>
                  <a:pt x="1781673" y="3037856"/>
                  <a:pt x="1778929" y="3028814"/>
                </a:cubicBezTo>
                <a:cubicBezTo>
                  <a:pt x="1776186" y="3019771"/>
                  <a:pt x="1771919" y="3011745"/>
                  <a:pt x="1766128" y="3004735"/>
                </a:cubicBezTo>
                <a:cubicBezTo>
                  <a:pt x="1760337" y="2997724"/>
                  <a:pt x="1752971" y="2992136"/>
                  <a:pt x="1744030" y="2987971"/>
                </a:cubicBezTo>
                <a:cubicBezTo>
                  <a:pt x="1735089" y="2983805"/>
                  <a:pt x="1724421" y="2981722"/>
                  <a:pt x="1712026" y="2981722"/>
                </a:cubicBezTo>
                <a:close/>
                <a:moveTo>
                  <a:pt x="1365240" y="2981722"/>
                </a:moveTo>
                <a:cubicBezTo>
                  <a:pt x="1345935" y="2981722"/>
                  <a:pt x="1329476" y="2985685"/>
                  <a:pt x="1315862" y="2993609"/>
                </a:cubicBezTo>
                <a:lnTo>
                  <a:pt x="1322263" y="3018908"/>
                </a:lnTo>
                <a:cubicBezTo>
                  <a:pt x="1334048" y="3012202"/>
                  <a:pt x="1347460" y="3008849"/>
                  <a:pt x="1362496" y="3008849"/>
                </a:cubicBezTo>
                <a:cubicBezTo>
                  <a:pt x="1373672" y="3008849"/>
                  <a:pt x="1381902" y="3010678"/>
                  <a:pt x="1387185" y="3014336"/>
                </a:cubicBezTo>
                <a:cubicBezTo>
                  <a:pt x="1392265" y="3017993"/>
                  <a:pt x="1394805" y="3023785"/>
                  <a:pt x="1394805" y="3031709"/>
                </a:cubicBezTo>
                <a:lnTo>
                  <a:pt x="1394805" y="3036281"/>
                </a:lnTo>
                <a:lnTo>
                  <a:pt x="1381699" y="3036281"/>
                </a:lnTo>
                <a:cubicBezTo>
                  <a:pt x="1370116" y="3036281"/>
                  <a:pt x="1359652" y="3037501"/>
                  <a:pt x="1350304" y="3039939"/>
                </a:cubicBezTo>
                <a:cubicBezTo>
                  <a:pt x="1340957" y="3042377"/>
                  <a:pt x="1332931" y="3045883"/>
                  <a:pt x="1326225" y="3050455"/>
                </a:cubicBezTo>
                <a:cubicBezTo>
                  <a:pt x="1319519" y="3055027"/>
                  <a:pt x="1314389" y="3060615"/>
                  <a:pt x="1310833" y="3067219"/>
                </a:cubicBezTo>
                <a:cubicBezTo>
                  <a:pt x="1307277" y="3073823"/>
                  <a:pt x="1305499" y="3081290"/>
                  <a:pt x="1305499" y="3089621"/>
                </a:cubicBezTo>
                <a:cubicBezTo>
                  <a:pt x="1305499" y="3101813"/>
                  <a:pt x="1309156" y="3111618"/>
                  <a:pt x="1316471" y="3119035"/>
                </a:cubicBezTo>
                <a:cubicBezTo>
                  <a:pt x="1323787" y="3126451"/>
                  <a:pt x="1333845" y="3130160"/>
                  <a:pt x="1346647" y="3130160"/>
                </a:cubicBezTo>
                <a:cubicBezTo>
                  <a:pt x="1356400" y="3130160"/>
                  <a:pt x="1366001" y="3128077"/>
                  <a:pt x="1375450" y="3123911"/>
                </a:cubicBezTo>
                <a:cubicBezTo>
                  <a:pt x="1384899" y="3119746"/>
                  <a:pt x="1392367" y="3114209"/>
                  <a:pt x="1397853" y="3107300"/>
                </a:cubicBezTo>
                <a:lnTo>
                  <a:pt x="1399072" y="3107300"/>
                </a:lnTo>
                <a:lnTo>
                  <a:pt x="1401511" y="3126502"/>
                </a:lnTo>
                <a:lnTo>
                  <a:pt x="1428333" y="3126502"/>
                </a:lnTo>
                <a:lnTo>
                  <a:pt x="1428333" y="3031100"/>
                </a:lnTo>
                <a:cubicBezTo>
                  <a:pt x="1428333" y="3022565"/>
                  <a:pt x="1426758" y="3015250"/>
                  <a:pt x="1423609" y="3009154"/>
                </a:cubicBezTo>
                <a:cubicBezTo>
                  <a:pt x="1420459" y="3003058"/>
                  <a:pt x="1416446" y="2998080"/>
                  <a:pt x="1411569" y="2994219"/>
                </a:cubicBezTo>
                <a:cubicBezTo>
                  <a:pt x="1401003" y="2985888"/>
                  <a:pt x="1385560" y="2981722"/>
                  <a:pt x="1365240" y="2981722"/>
                </a:cubicBezTo>
                <a:close/>
                <a:moveTo>
                  <a:pt x="1135496" y="2981722"/>
                </a:moveTo>
                <a:cubicBezTo>
                  <a:pt x="1125540" y="2981722"/>
                  <a:pt x="1116142" y="2983805"/>
                  <a:pt x="1107302" y="2987971"/>
                </a:cubicBezTo>
                <a:cubicBezTo>
                  <a:pt x="1098463" y="2992136"/>
                  <a:pt x="1092012" y="2998486"/>
                  <a:pt x="1087948" y="3007021"/>
                </a:cubicBezTo>
                <a:lnTo>
                  <a:pt x="1086728" y="3007021"/>
                </a:lnTo>
                <a:lnTo>
                  <a:pt x="1085205" y="2986294"/>
                </a:lnTo>
                <a:lnTo>
                  <a:pt x="1058992" y="2986294"/>
                </a:lnTo>
                <a:lnTo>
                  <a:pt x="1058992" y="3126502"/>
                </a:lnTo>
                <a:lnTo>
                  <a:pt x="1092520" y="3126502"/>
                </a:lnTo>
                <a:lnTo>
                  <a:pt x="1092520" y="3036586"/>
                </a:lnTo>
                <a:cubicBezTo>
                  <a:pt x="1093739" y="3032116"/>
                  <a:pt x="1095822" y="3028153"/>
                  <a:pt x="1098768" y="3024699"/>
                </a:cubicBezTo>
                <a:cubicBezTo>
                  <a:pt x="1101715" y="3021245"/>
                  <a:pt x="1104966" y="3018349"/>
                  <a:pt x="1108522" y="3016012"/>
                </a:cubicBezTo>
                <a:cubicBezTo>
                  <a:pt x="1112078" y="3013675"/>
                  <a:pt x="1115735" y="3011897"/>
                  <a:pt x="1119494" y="3010678"/>
                </a:cubicBezTo>
                <a:cubicBezTo>
                  <a:pt x="1123254" y="3009459"/>
                  <a:pt x="1126759" y="3008849"/>
                  <a:pt x="1130010" y="3008849"/>
                </a:cubicBezTo>
                <a:cubicBezTo>
                  <a:pt x="1143218" y="3008849"/>
                  <a:pt x="1149822" y="3017181"/>
                  <a:pt x="1149822" y="3033843"/>
                </a:cubicBezTo>
                <a:lnTo>
                  <a:pt x="1149822" y="3126502"/>
                </a:lnTo>
                <a:lnTo>
                  <a:pt x="1183350" y="3126502"/>
                </a:lnTo>
                <a:lnTo>
                  <a:pt x="1183350" y="3036586"/>
                </a:lnTo>
                <a:cubicBezTo>
                  <a:pt x="1184569" y="3032116"/>
                  <a:pt x="1186652" y="3028153"/>
                  <a:pt x="1189598" y="3024699"/>
                </a:cubicBezTo>
                <a:cubicBezTo>
                  <a:pt x="1192545" y="3021245"/>
                  <a:pt x="1195796" y="3018349"/>
                  <a:pt x="1199352" y="3016012"/>
                </a:cubicBezTo>
                <a:cubicBezTo>
                  <a:pt x="1202908" y="3013675"/>
                  <a:pt x="1206566" y="3011897"/>
                  <a:pt x="1210325" y="3010678"/>
                </a:cubicBezTo>
                <a:cubicBezTo>
                  <a:pt x="1214084" y="3009459"/>
                  <a:pt x="1217589" y="3008849"/>
                  <a:pt x="1220840" y="3008849"/>
                </a:cubicBezTo>
                <a:cubicBezTo>
                  <a:pt x="1234048" y="3008849"/>
                  <a:pt x="1240652" y="3017181"/>
                  <a:pt x="1240652" y="3033843"/>
                </a:cubicBezTo>
                <a:lnTo>
                  <a:pt x="1240652" y="3126502"/>
                </a:lnTo>
                <a:lnTo>
                  <a:pt x="1274180" y="3126502"/>
                </a:lnTo>
                <a:lnTo>
                  <a:pt x="1274180" y="3031100"/>
                </a:lnTo>
                <a:cubicBezTo>
                  <a:pt x="1274180" y="3021956"/>
                  <a:pt x="1272910" y="3014234"/>
                  <a:pt x="1270370" y="3007935"/>
                </a:cubicBezTo>
                <a:cubicBezTo>
                  <a:pt x="1267830" y="3001636"/>
                  <a:pt x="1264376" y="2996556"/>
                  <a:pt x="1260007" y="2992695"/>
                </a:cubicBezTo>
                <a:cubicBezTo>
                  <a:pt x="1255639" y="2988834"/>
                  <a:pt x="1250558" y="2986040"/>
                  <a:pt x="1244767" y="2984313"/>
                </a:cubicBezTo>
                <a:cubicBezTo>
                  <a:pt x="1238976" y="2982586"/>
                  <a:pt x="1232829" y="2981722"/>
                  <a:pt x="1226327" y="2981722"/>
                </a:cubicBezTo>
                <a:cubicBezTo>
                  <a:pt x="1216370" y="2981722"/>
                  <a:pt x="1207023" y="2983805"/>
                  <a:pt x="1198285" y="2987971"/>
                </a:cubicBezTo>
                <a:cubicBezTo>
                  <a:pt x="1189548" y="2992136"/>
                  <a:pt x="1183147" y="2998385"/>
                  <a:pt x="1179083" y="3006716"/>
                </a:cubicBezTo>
                <a:cubicBezTo>
                  <a:pt x="1175222" y="2997572"/>
                  <a:pt x="1169380" y="2991120"/>
                  <a:pt x="1161557" y="2987361"/>
                </a:cubicBezTo>
                <a:cubicBezTo>
                  <a:pt x="1153734" y="2983602"/>
                  <a:pt x="1145047" y="2981722"/>
                  <a:pt x="1135496" y="2981722"/>
                </a:cubicBezTo>
                <a:close/>
                <a:moveTo>
                  <a:pt x="1010833" y="2981722"/>
                </a:moveTo>
                <a:cubicBezTo>
                  <a:pt x="1005753" y="2981722"/>
                  <a:pt x="1001334" y="2982687"/>
                  <a:pt x="997575" y="2984618"/>
                </a:cubicBezTo>
                <a:cubicBezTo>
                  <a:pt x="993815" y="2986548"/>
                  <a:pt x="990513" y="2989088"/>
                  <a:pt x="987668" y="2992238"/>
                </a:cubicBezTo>
                <a:cubicBezTo>
                  <a:pt x="984824" y="2995387"/>
                  <a:pt x="982284" y="2998994"/>
                  <a:pt x="980048" y="3003058"/>
                </a:cubicBezTo>
                <a:cubicBezTo>
                  <a:pt x="977813" y="3007122"/>
                  <a:pt x="975680" y="3011288"/>
                  <a:pt x="973648" y="3015555"/>
                </a:cubicBezTo>
                <a:lnTo>
                  <a:pt x="972428" y="3015555"/>
                </a:lnTo>
                <a:lnTo>
                  <a:pt x="970904" y="2986294"/>
                </a:lnTo>
                <a:lnTo>
                  <a:pt x="944692" y="2986294"/>
                </a:lnTo>
                <a:lnTo>
                  <a:pt x="944692" y="3126502"/>
                </a:lnTo>
                <a:lnTo>
                  <a:pt x="978220" y="3126502"/>
                </a:lnTo>
                <a:lnTo>
                  <a:pt x="978220" y="3045121"/>
                </a:lnTo>
                <a:cubicBezTo>
                  <a:pt x="979439" y="3040853"/>
                  <a:pt x="980760" y="3036688"/>
                  <a:pt x="982182" y="3032624"/>
                </a:cubicBezTo>
                <a:cubicBezTo>
                  <a:pt x="983604" y="3028560"/>
                  <a:pt x="985332" y="3024953"/>
                  <a:pt x="987364" y="3021803"/>
                </a:cubicBezTo>
                <a:cubicBezTo>
                  <a:pt x="989396" y="3018654"/>
                  <a:pt x="991733" y="3016114"/>
                  <a:pt x="994374" y="3014183"/>
                </a:cubicBezTo>
                <a:cubicBezTo>
                  <a:pt x="997016" y="3012253"/>
                  <a:pt x="1000369" y="3011288"/>
                  <a:pt x="1004432" y="3011288"/>
                </a:cubicBezTo>
                <a:cubicBezTo>
                  <a:pt x="1007480" y="3011288"/>
                  <a:pt x="1011138" y="3011796"/>
                  <a:pt x="1015405" y="3012812"/>
                </a:cubicBezTo>
                <a:cubicBezTo>
                  <a:pt x="1019672" y="3013828"/>
                  <a:pt x="1022822" y="3015149"/>
                  <a:pt x="1024854" y="3016774"/>
                </a:cubicBezTo>
                <a:lnTo>
                  <a:pt x="1033693" y="2989647"/>
                </a:lnTo>
                <a:cubicBezTo>
                  <a:pt x="1026581" y="2984364"/>
                  <a:pt x="1018961" y="2981722"/>
                  <a:pt x="1010833" y="2981722"/>
                </a:cubicBezTo>
                <a:close/>
                <a:moveTo>
                  <a:pt x="835726" y="2981722"/>
                </a:moveTo>
                <a:cubicBezTo>
                  <a:pt x="823737" y="2981722"/>
                  <a:pt x="813272" y="2983703"/>
                  <a:pt x="804331" y="2987666"/>
                </a:cubicBezTo>
                <a:cubicBezTo>
                  <a:pt x="795390" y="2991628"/>
                  <a:pt x="788025" y="2997013"/>
                  <a:pt x="782233" y="3003820"/>
                </a:cubicBezTo>
                <a:cubicBezTo>
                  <a:pt x="776442" y="3010627"/>
                  <a:pt x="772124" y="3018501"/>
                  <a:pt x="769279" y="3027442"/>
                </a:cubicBezTo>
                <a:cubicBezTo>
                  <a:pt x="766434" y="3036383"/>
                  <a:pt x="765012" y="3045832"/>
                  <a:pt x="765012" y="3055789"/>
                </a:cubicBezTo>
                <a:cubicBezTo>
                  <a:pt x="765012" y="3065745"/>
                  <a:pt x="766434" y="3075194"/>
                  <a:pt x="769279" y="3084135"/>
                </a:cubicBezTo>
                <a:cubicBezTo>
                  <a:pt x="772124" y="3093076"/>
                  <a:pt x="776493" y="3100950"/>
                  <a:pt x="782386" y="3107757"/>
                </a:cubicBezTo>
                <a:cubicBezTo>
                  <a:pt x="788279" y="3114564"/>
                  <a:pt x="795695" y="3120000"/>
                  <a:pt x="804636" y="3124064"/>
                </a:cubicBezTo>
                <a:cubicBezTo>
                  <a:pt x="813577" y="3128128"/>
                  <a:pt x="824245" y="3130160"/>
                  <a:pt x="836640" y="3130160"/>
                </a:cubicBezTo>
                <a:cubicBezTo>
                  <a:pt x="848629" y="3130160"/>
                  <a:pt x="859043" y="3128229"/>
                  <a:pt x="867882" y="3124369"/>
                </a:cubicBezTo>
                <a:cubicBezTo>
                  <a:pt x="876721" y="3120508"/>
                  <a:pt x="884037" y="3115275"/>
                  <a:pt x="889828" y="3108671"/>
                </a:cubicBezTo>
                <a:cubicBezTo>
                  <a:pt x="895619" y="3102067"/>
                  <a:pt x="899886" y="3094346"/>
                  <a:pt x="902629" y="3085507"/>
                </a:cubicBezTo>
                <a:cubicBezTo>
                  <a:pt x="905373" y="3076667"/>
                  <a:pt x="906744" y="3067269"/>
                  <a:pt x="906744" y="3057313"/>
                </a:cubicBezTo>
                <a:cubicBezTo>
                  <a:pt x="906744" y="3047356"/>
                  <a:pt x="905373" y="3037856"/>
                  <a:pt x="902629" y="3028814"/>
                </a:cubicBezTo>
                <a:cubicBezTo>
                  <a:pt x="899886" y="3019771"/>
                  <a:pt x="895619" y="3011745"/>
                  <a:pt x="889828" y="3004735"/>
                </a:cubicBezTo>
                <a:cubicBezTo>
                  <a:pt x="884037" y="2997724"/>
                  <a:pt x="876670" y="2992136"/>
                  <a:pt x="867730" y="2987971"/>
                </a:cubicBezTo>
                <a:cubicBezTo>
                  <a:pt x="858789" y="2983805"/>
                  <a:pt x="848121" y="2981722"/>
                  <a:pt x="835726" y="2981722"/>
                </a:cubicBezTo>
                <a:close/>
                <a:moveTo>
                  <a:pt x="584570" y="2981722"/>
                </a:moveTo>
                <a:cubicBezTo>
                  <a:pt x="574207" y="2981722"/>
                  <a:pt x="564504" y="2983805"/>
                  <a:pt x="555462" y="2987971"/>
                </a:cubicBezTo>
                <a:cubicBezTo>
                  <a:pt x="546420" y="2992136"/>
                  <a:pt x="539765" y="2998486"/>
                  <a:pt x="535498" y="3007021"/>
                </a:cubicBezTo>
                <a:lnTo>
                  <a:pt x="534278" y="3007021"/>
                </a:lnTo>
                <a:lnTo>
                  <a:pt x="532754" y="2986294"/>
                </a:lnTo>
                <a:lnTo>
                  <a:pt x="506542" y="2986294"/>
                </a:lnTo>
                <a:lnTo>
                  <a:pt x="506542" y="3126502"/>
                </a:lnTo>
                <a:lnTo>
                  <a:pt x="540070" y="3126502"/>
                </a:lnTo>
                <a:lnTo>
                  <a:pt x="540070" y="3036586"/>
                </a:lnTo>
                <a:cubicBezTo>
                  <a:pt x="541492" y="3032116"/>
                  <a:pt x="543677" y="3028153"/>
                  <a:pt x="546623" y="3024699"/>
                </a:cubicBezTo>
                <a:cubicBezTo>
                  <a:pt x="549569" y="3021245"/>
                  <a:pt x="552871" y="3018349"/>
                  <a:pt x="556529" y="3016012"/>
                </a:cubicBezTo>
                <a:cubicBezTo>
                  <a:pt x="560186" y="3013675"/>
                  <a:pt x="563996" y="3011897"/>
                  <a:pt x="567959" y="3010678"/>
                </a:cubicBezTo>
                <a:cubicBezTo>
                  <a:pt x="571921" y="3009459"/>
                  <a:pt x="575630" y="3008849"/>
                  <a:pt x="579084" y="3008849"/>
                </a:cubicBezTo>
                <a:cubicBezTo>
                  <a:pt x="593308" y="3008849"/>
                  <a:pt x="600420" y="3017181"/>
                  <a:pt x="600420" y="3033843"/>
                </a:cubicBezTo>
                <a:lnTo>
                  <a:pt x="600420" y="3126502"/>
                </a:lnTo>
                <a:lnTo>
                  <a:pt x="633948" y="3126502"/>
                </a:lnTo>
                <a:lnTo>
                  <a:pt x="633948" y="3031100"/>
                </a:lnTo>
                <a:cubicBezTo>
                  <a:pt x="633948" y="3021956"/>
                  <a:pt x="632627" y="3014234"/>
                  <a:pt x="629986" y="3007935"/>
                </a:cubicBezTo>
                <a:cubicBezTo>
                  <a:pt x="627344" y="3001636"/>
                  <a:pt x="623737" y="2996556"/>
                  <a:pt x="619165" y="2992695"/>
                </a:cubicBezTo>
                <a:cubicBezTo>
                  <a:pt x="614593" y="2988834"/>
                  <a:pt x="609361" y="2986040"/>
                  <a:pt x="603468" y="2984313"/>
                </a:cubicBezTo>
                <a:cubicBezTo>
                  <a:pt x="597575" y="2982586"/>
                  <a:pt x="591276" y="2981722"/>
                  <a:pt x="584570" y="2981722"/>
                </a:cubicBezTo>
                <a:close/>
                <a:moveTo>
                  <a:pt x="4709810" y="2953376"/>
                </a:moveTo>
                <a:cubicBezTo>
                  <a:pt x="4715093" y="2953376"/>
                  <a:pt x="4720122" y="2953376"/>
                  <a:pt x="4724897" y="2953376"/>
                </a:cubicBezTo>
                <a:cubicBezTo>
                  <a:pt x="4729672" y="2953376"/>
                  <a:pt x="4733483" y="2953376"/>
                  <a:pt x="4736327" y="2953376"/>
                </a:cubicBezTo>
                <a:cubicBezTo>
                  <a:pt x="4750551" y="2953376"/>
                  <a:pt x="4762439" y="2954893"/>
                  <a:pt x="4771989" y="2957929"/>
                </a:cubicBezTo>
                <a:cubicBezTo>
                  <a:pt x="4781539" y="2960964"/>
                  <a:pt x="4789159" y="2965517"/>
                  <a:pt x="4794850" y="2971588"/>
                </a:cubicBezTo>
                <a:cubicBezTo>
                  <a:pt x="4800538" y="2977658"/>
                  <a:pt x="4804552" y="2985196"/>
                  <a:pt x="4806888" y="2994202"/>
                </a:cubicBezTo>
                <a:cubicBezTo>
                  <a:pt x="4809225" y="3003208"/>
                  <a:pt x="4810394" y="3013680"/>
                  <a:pt x="4810394" y="3025618"/>
                </a:cubicBezTo>
                <a:cubicBezTo>
                  <a:pt x="4810394" y="3052129"/>
                  <a:pt x="4804755" y="3071253"/>
                  <a:pt x="4793477" y="3082990"/>
                </a:cubicBezTo>
                <a:cubicBezTo>
                  <a:pt x="4782200" y="3094726"/>
                  <a:pt x="4764267" y="3100594"/>
                  <a:pt x="4739680" y="3100594"/>
                </a:cubicBezTo>
                <a:cubicBezTo>
                  <a:pt x="4736022" y="3100594"/>
                  <a:pt x="4731552" y="3100594"/>
                  <a:pt x="4726269" y="3100594"/>
                </a:cubicBezTo>
                <a:cubicBezTo>
                  <a:pt x="4720986" y="3100594"/>
                  <a:pt x="4715499" y="3100294"/>
                  <a:pt x="4709810" y="3099694"/>
                </a:cubicBezTo>
                <a:close/>
                <a:moveTo>
                  <a:pt x="3826042" y="2943927"/>
                </a:moveTo>
                <a:lnTo>
                  <a:pt x="3820556" y="2985380"/>
                </a:lnTo>
                <a:lnTo>
                  <a:pt x="3800744" y="2988428"/>
                </a:lnTo>
                <a:lnTo>
                  <a:pt x="3800744" y="3006716"/>
                </a:lnTo>
                <a:lnTo>
                  <a:pt x="3818117" y="3006716"/>
                </a:lnTo>
                <a:lnTo>
                  <a:pt x="3818117" y="3094193"/>
                </a:lnTo>
                <a:cubicBezTo>
                  <a:pt x="3818117" y="3099680"/>
                  <a:pt x="3818524" y="3104658"/>
                  <a:pt x="3819337" y="3109129"/>
                </a:cubicBezTo>
                <a:cubicBezTo>
                  <a:pt x="3820150" y="3113599"/>
                  <a:pt x="3821674" y="3117409"/>
                  <a:pt x="3823909" y="3120559"/>
                </a:cubicBezTo>
                <a:cubicBezTo>
                  <a:pt x="3826144" y="3123708"/>
                  <a:pt x="3829243" y="3126096"/>
                  <a:pt x="3833205" y="3127721"/>
                </a:cubicBezTo>
                <a:cubicBezTo>
                  <a:pt x="3837167" y="3129347"/>
                  <a:pt x="3842196" y="3130160"/>
                  <a:pt x="3848293" y="3130160"/>
                </a:cubicBezTo>
                <a:cubicBezTo>
                  <a:pt x="3855201" y="3130160"/>
                  <a:pt x="3862161" y="3129195"/>
                  <a:pt x="3869171" y="3127264"/>
                </a:cubicBezTo>
                <a:cubicBezTo>
                  <a:pt x="3876182" y="3125334"/>
                  <a:pt x="3881617" y="3122743"/>
                  <a:pt x="3885478" y="3119492"/>
                </a:cubicBezTo>
                <a:lnTo>
                  <a:pt x="3879992" y="3095413"/>
                </a:lnTo>
                <a:cubicBezTo>
                  <a:pt x="3874912" y="3098257"/>
                  <a:pt x="3871051" y="3100188"/>
                  <a:pt x="3868409" y="3101204"/>
                </a:cubicBezTo>
                <a:cubicBezTo>
                  <a:pt x="3865768" y="3102220"/>
                  <a:pt x="3863126" y="3102728"/>
                  <a:pt x="3860484" y="3102728"/>
                </a:cubicBezTo>
                <a:cubicBezTo>
                  <a:pt x="3857030" y="3102728"/>
                  <a:pt x="3854693" y="3101661"/>
                  <a:pt x="3853474" y="3099527"/>
                </a:cubicBezTo>
                <a:cubicBezTo>
                  <a:pt x="3852255" y="3097394"/>
                  <a:pt x="3851645" y="3093279"/>
                  <a:pt x="3851645" y="3087183"/>
                </a:cubicBezTo>
                <a:lnTo>
                  <a:pt x="3851645" y="3006716"/>
                </a:lnTo>
                <a:lnTo>
                  <a:pt x="3878468" y="3006716"/>
                </a:lnTo>
                <a:lnTo>
                  <a:pt x="3878468" y="2986294"/>
                </a:lnTo>
                <a:lnTo>
                  <a:pt x="3851645" y="2986294"/>
                </a:lnTo>
                <a:lnTo>
                  <a:pt x="3851645" y="2943927"/>
                </a:lnTo>
                <a:close/>
                <a:moveTo>
                  <a:pt x="1482892" y="2943927"/>
                </a:moveTo>
                <a:lnTo>
                  <a:pt x="1477406" y="2985380"/>
                </a:lnTo>
                <a:lnTo>
                  <a:pt x="1457594" y="2988428"/>
                </a:lnTo>
                <a:lnTo>
                  <a:pt x="1457594" y="3006716"/>
                </a:lnTo>
                <a:lnTo>
                  <a:pt x="1474967" y="3006716"/>
                </a:lnTo>
                <a:lnTo>
                  <a:pt x="1474967" y="3094193"/>
                </a:lnTo>
                <a:cubicBezTo>
                  <a:pt x="1474967" y="3099680"/>
                  <a:pt x="1475374" y="3104658"/>
                  <a:pt x="1476187" y="3109129"/>
                </a:cubicBezTo>
                <a:cubicBezTo>
                  <a:pt x="1477000" y="3113599"/>
                  <a:pt x="1478524" y="3117409"/>
                  <a:pt x="1480759" y="3120559"/>
                </a:cubicBezTo>
                <a:cubicBezTo>
                  <a:pt x="1482994" y="3123708"/>
                  <a:pt x="1486093" y="3126096"/>
                  <a:pt x="1490055" y="3127721"/>
                </a:cubicBezTo>
                <a:cubicBezTo>
                  <a:pt x="1494017" y="3129347"/>
                  <a:pt x="1499047" y="3130160"/>
                  <a:pt x="1505143" y="3130160"/>
                </a:cubicBezTo>
                <a:cubicBezTo>
                  <a:pt x="1512052" y="3130160"/>
                  <a:pt x="1519011" y="3129195"/>
                  <a:pt x="1526021" y="3127264"/>
                </a:cubicBezTo>
                <a:cubicBezTo>
                  <a:pt x="1533032" y="3125334"/>
                  <a:pt x="1538467" y="3122743"/>
                  <a:pt x="1542328" y="3119492"/>
                </a:cubicBezTo>
                <a:lnTo>
                  <a:pt x="1536842" y="3095413"/>
                </a:lnTo>
                <a:cubicBezTo>
                  <a:pt x="1531762" y="3098257"/>
                  <a:pt x="1527901" y="3100188"/>
                  <a:pt x="1525260" y="3101204"/>
                </a:cubicBezTo>
                <a:cubicBezTo>
                  <a:pt x="1522618" y="3102220"/>
                  <a:pt x="1519976" y="3102728"/>
                  <a:pt x="1517335" y="3102728"/>
                </a:cubicBezTo>
                <a:cubicBezTo>
                  <a:pt x="1513880" y="3102728"/>
                  <a:pt x="1511544" y="3101661"/>
                  <a:pt x="1510324" y="3099527"/>
                </a:cubicBezTo>
                <a:cubicBezTo>
                  <a:pt x="1509105" y="3097394"/>
                  <a:pt x="1508495" y="3093279"/>
                  <a:pt x="1508495" y="3087183"/>
                </a:cubicBezTo>
                <a:lnTo>
                  <a:pt x="1508495" y="3006716"/>
                </a:lnTo>
                <a:lnTo>
                  <a:pt x="1535318" y="3006716"/>
                </a:lnTo>
                <a:lnTo>
                  <a:pt x="1535318" y="2986294"/>
                </a:lnTo>
                <a:lnTo>
                  <a:pt x="1508495" y="2986294"/>
                </a:lnTo>
                <a:lnTo>
                  <a:pt x="1508495" y="2943927"/>
                </a:lnTo>
                <a:close/>
                <a:moveTo>
                  <a:pt x="3446033" y="2925334"/>
                </a:moveTo>
                <a:lnTo>
                  <a:pt x="3446033" y="3126502"/>
                </a:lnTo>
                <a:lnTo>
                  <a:pt x="3481085" y="3126502"/>
                </a:lnTo>
                <a:lnTo>
                  <a:pt x="3481085" y="2978979"/>
                </a:lnTo>
                <a:lnTo>
                  <a:pt x="3569477" y="3126502"/>
                </a:lnTo>
                <a:lnTo>
                  <a:pt x="3612454" y="3126502"/>
                </a:lnTo>
                <a:lnTo>
                  <a:pt x="3612454" y="2925334"/>
                </a:lnTo>
                <a:lnTo>
                  <a:pt x="3577402" y="2925334"/>
                </a:lnTo>
                <a:lnTo>
                  <a:pt x="3577402" y="3073162"/>
                </a:lnTo>
                <a:lnTo>
                  <a:pt x="3489010" y="2925334"/>
                </a:lnTo>
                <a:close/>
                <a:moveTo>
                  <a:pt x="2484008" y="2925334"/>
                </a:moveTo>
                <a:lnTo>
                  <a:pt x="2484008" y="3126502"/>
                </a:lnTo>
                <a:lnTo>
                  <a:pt x="2519060" y="3126502"/>
                </a:lnTo>
                <a:lnTo>
                  <a:pt x="2519060" y="2978979"/>
                </a:lnTo>
                <a:lnTo>
                  <a:pt x="2607452" y="3126502"/>
                </a:lnTo>
                <a:lnTo>
                  <a:pt x="2650428" y="3126502"/>
                </a:lnTo>
                <a:lnTo>
                  <a:pt x="2650428" y="2925334"/>
                </a:lnTo>
                <a:lnTo>
                  <a:pt x="2615377" y="2925334"/>
                </a:lnTo>
                <a:lnTo>
                  <a:pt x="2615377" y="3073162"/>
                </a:lnTo>
                <a:lnTo>
                  <a:pt x="2526985" y="2925334"/>
                </a:lnTo>
                <a:close/>
                <a:moveTo>
                  <a:pt x="426608" y="2925334"/>
                </a:moveTo>
                <a:lnTo>
                  <a:pt x="426608" y="3126502"/>
                </a:lnTo>
                <a:lnTo>
                  <a:pt x="461660" y="3126502"/>
                </a:lnTo>
                <a:lnTo>
                  <a:pt x="461660" y="2925334"/>
                </a:lnTo>
                <a:close/>
                <a:moveTo>
                  <a:pt x="4687254" y="2924420"/>
                </a:moveTo>
                <a:cubicBezTo>
                  <a:pt x="4681565" y="2924420"/>
                  <a:pt x="4677399" y="2924775"/>
                  <a:pt x="4674758" y="2925487"/>
                </a:cubicBezTo>
                <a:lnTo>
                  <a:pt x="4674758" y="3126502"/>
                </a:lnTo>
                <a:cubicBezTo>
                  <a:pt x="4684308" y="3128128"/>
                  <a:pt x="4693960" y="3128941"/>
                  <a:pt x="4703714" y="3128941"/>
                </a:cubicBezTo>
                <a:cubicBezTo>
                  <a:pt x="4713467" y="3128941"/>
                  <a:pt x="4722611" y="3128941"/>
                  <a:pt x="4731146" y="3128941"/>
                </a:cubicBezTo>
                <a:cubicBezTo>
                  <a:pt x="4754717" y="3128941"/>
                  <a:pt x="4774072" y="3126268"/>
                  <a:pt x="4789210" y="3120923"/>
                </a:cubicBezTo>
                <a:cubicBezTo>
                  <a:pt x="4804349" y="3115578"/>
                  <a:pt x="4816236" y="3108367"/>
                  <a:pt x="4824872" y="3099292"/>
                </a:cubicBezTo>
                <a:cubicBezTo>
                  <a:pt x="4833508" y="3090216"/>
                  <a:pt x="4839502" y="3079677"/>
                  <a:pt x="4842855" y="3067676"/>
                </a:cubicBezTo>
                <a:cubicBezTo>
                  <a:pt x="4846208" y="3055674"/>
                  <a:pt x="4847884" y="3043119"/>
                  <a:pt x="4847884" y="3030009"/>
                </a:cubicBezTo>
                <a:cubicBezTo>
                  <a:pt x="4847884" y="3012664"/>
                  <a:pt x="4845446" y="2996831"/>
                  <a:pt x="4840569" y="2982510"/>
                </a:cubicBezTo>
                <a:cubicBezTo>
                  <a:pt x="4835692" y="2968190"/>
                  <a:pt x="4827869" y="2956389"/>
                  <a:pt x="4817099" y="2947108"/>
                </a:cubicBezTo>
                <a:cubicBezTo>
                  <a:pt x="4808768" y="2940050"/>
                  <a:pt x="4798253" y="2934504"/>
                  <a:pt x="4785552" y="2930471"/>
                </a:cubicBezTo>
                <a:cubicBezTo>
                  <a:pt x="4772852" y="2926437"/>
                  <a:pt x="4756647" y="2924420"/>
                  <a:pt x="4736937" y="2924420"/>
                </a:cubicBezTo>
                <a:cubicBezTo>
                  <a:pt x="4733686" y="2924420"/>
                  <a:pt x="4729165" y="2924420"/>
                  <a:pt x="4723373" y="2924420"/>
                </a:cubicBezTo>
                <a:cubicBezTo>
                  <a:pt x="4717582" y="2924420"/>
                  <a:pt x="4711537" y="2924420"/>
                  <a:pt x="4705238" y="2924420"/>
                </a:cubicBezTo>
                <a:cubicBezTo>
                  <a:pt x="4698938" y="2924420"/>
                  <a:pt x="4692944" y="2924420"/>
                  <a:pt x="4687254" y="2924420"/>
                </a:cubicBezTo>
                <a:close/>
                <a:moveTo>
                  <a:pt x="5647755" y="2918933"/>
                </a:moveTo>
                <a:cubicBezTo>
                  <a:pt x="5644707" y="2918933"/>
                  <a:pt x="5641914" y="2919543"/>
                  <a:pt x="5639373" y="2920762"/>
                </a:cubicBezTo>
                <a:cubicBezTo>
                  <a:pt x="5636833" y="2921981"/>
                  <a:pt x="5634547" y="2923658"/>
                  <a:pt x="5632515" y="2925791"/>
                </a:cubicBezTo>
                <a:cubicBezTo>
                  <a:pt x="5630483" y="2927925"/>
                  <a:pt x="5628908" y="2930313"/>
                  <a:pt x="5627791" y="2932954"/>
                </a:cubicBezTo>
                <a:cubicBezTo>
                  <a:pt x="5626674" y="2935596"/>
                  <a:pt x="5626114" y="2938339"/>
                  <a:pt x="5626114" y="2941184"/>
                </a:cubicBezTo>
                <a:cubicBezTo>
                  <a:pt x="5626114" y="2947077"/>
                  <a:pt x="5628248" y="2952157"/>
                  <a:pt x="5632515" y="2956424"/>
                </a:cubicBezTo>
                <a:cubicBezTo>
                  <a:pt x="5636782" y="2960691"/>
                  <a:pt x="5641862" y="2962825"/>
                  <a:pt x="5647755" y="2962825"/>
                </a:cubicBezTo>
                <a:cubicBezTo>
                  <a:pt x="5650600" y="2962825"/>
                  <a:pt x="5653343" y="2962266"/>
                  <a:pt x="5655985" y="2961148"/>
                </a:cubicBezTo>
                <a:cubicBezTo>
                  <a:pt x="5658626" y="2960031"/>
                  <a:pt x="5661014" y="2958456"/>
                  <a:pt x="5663147" y="2956424"/>
                </a:cubicBezTo>
                <a:cubicBezTo>
                  <a:pt x="5665281" y="2954392"/>
                  <a:pt x="5666958" y="2952106"/>
                  <a:pt x="5668177" y="2949566"/>
                </a:cubicBezTo>
                <a:cubicBezTo>
                  <a:pt x="5669396" y="2947026"/>
                  <a:pt x="5670006" y="2944232"/>
                  <a:pt x="5670006" y="2941184"/>
                </a:cubicBezTo>
                <a:cubicBezTo>
                  <a:pt x="5670006" y="2938339"/>
                  <a:pt x="5669396" y="2935596"/>
                  <a:pt x="5668177" y="2932954"/>
                </a:cubicBezTo>
                <a:cubicBezTo>
                  <a:pt x="5666958" y="2930313"/>
                  <a:pt x="5665281" y="2927925"/>
                  <a:pt x="5663147" y="2925791"/>
                </a:cubicBezTo>
                <a:cubicBezTo>
                  <a:pt x="5661014" y="2923658"/>
                  <a:pt x="5658626" y="2921981"/>
                  <a:pt x="5655985" y="2920762"/>
                </a:cubicBezTo>
                <a:cubicBezTo>
                  <a:pt x="5653343" y="2919543"/>
                  <a:pt x="5650600" y="2918933"/>
                  <a:pt x="5647755" y="2918933"/>
                </a:cubicBezTo>
                <a:close/>
                <a:moveTo>
                  <a:pt x="1590106" y="2918933"/>
                </a:moveTo>
                <a:cubicBezTo>
                  <a:pt x="1587058" y="2918933"/>
                  <a:pt x="1584264" y="2919543"/>
                  <a:pt x="1581724" y="2920762"/>
                </a:cubicBezTo>
                <a:cubicBezTo>
                  <a:pt x="1579184" y="2921981"/>
                  <a:pt x="1576898" y="2923658"/>
                  <a:pt x="1574866" y="2925791"/>
                </a:cubicBezTo>
                <a:cubicBezTo>
                  <a:pt x="1572834" y="2927925"/>
                  <a:pt x="1571259" y="2930313"/>
                  <a:pt x="1570141" y="2932954"/>
                </a:cubicBezTo>
                <a:cubicBezTo>
                  <a:pt x="1569024" y="2935596"/>
                  <a:pt x="1568465" y="2938339"/>
                  <a:pt x="1568465" y="2941184"/>
                </a:cubicBezTo>
                <a:cubicBezTo>
                  <a:pt x="1568465" y="2947077"/>
                  <a:pt x="1570599" y="2952157"/>
                  <a:pt x="1574866" y="2956424"/>
                </a:cubicBezTo>
                <a:cubicBezTo>
                  <a:pt x="1579133" y="2960691"/>
                  <a:pt x="1584213" y="2962825"/>
                  <a:pt x="1590106" y="2962825"/>
                </a:cubicBezTo>
                <a:cubicBezTo>
                  <a:pt x="1592950" y="2962825"/>
                  <a:pt x="1595693" y="2962266"/>
                  <a:pt x="1598335" y="2961148"/>
                </a:cubicBezTo>
                <a:cubicBezTo>
                  <a:pt x="1600977" y="2960031"/>
                  <a:pt x="1603365" y="2958456"/>
                  <a:pt x="1605498" y="2956424"/>
                </a:cubicBezTo>
                <a:cubicBezTo>
                  <a:pt x="1607632" y="2954392"/>
                  <a:pt x="1609308" y="2952106"/>
                  <a:pt x="1610527" y="2949566"/>
                </a:cubicBezTo>
                <a:cubicBezTo>
                  <a:pt x="1611747" y="2947026"/>
                  <a:pt x="1612356" y="2944232"/>
                  <a:pt x="1612356" y="2941184"/>
                </a:cubicBezTo>
                <a:cubicBezTo>
                  <a:pt x="1612356" y="2938339"/>
                  <a:pt x="1611747" y="2935596"/>
                  <a:pt x="1610527" y="2932954"/>
                </a:cubicBezTo>
                <a:cubicBezTo>
                  <a:pt x="1609308" y="2930313"/>
                  <a:pt x="1607632" y="2927925"/>
                  <a:pt x="1605498" y="2925791"/>
                </a:cubicBezTo>
                <a:cubicBezTo>
                  <a:pt x="1603365" y="2923658"/>
                  <a:pt x="1600977" y="2921981"/>
                  <a:pt x="1598335" y="2920762"/>
                </a:cubicBezTo>
                <a:cubicBezTo>
                  <a:pt x="1595693" y="2919543"/>
                  <a:pt x="1592950" y="2918933"/>
                  <a:pt x="1590106" y="2918933"/>
                </a:cubicBezTo>
                <a:close/>
                <a:moveTo>
                  <a:pt x="4449891" y="2900950"/>
                </a:moveTo>
                <a:lnTo>
                  <a:pt x="4449891" y="3126502"/>
                </a:lnTo>
                <a:lnTo>
                  <a:pt x="4483419" y="3126502"/>
                </a:lnTo>
                <a:lnTo>
                  <a:pt x="4483419" y="3069505"/>
                </a:lnTo>
                <a:lnTo>
                  <a:pt x="4495307" y="3057617"/>
                </a:lnTo>
                <a:lnTo>
                  <a:pt x="4540722" y="3126502"/>
                </a:lnTo>
                <a:lnTo>
                  <a:pt x="4577298" y="3126502"/>
                </a:lnTo>
                <a:lnTo>
                  <a:pt x="4517557" y="3035672"/>
                </a:lnTo>
                <a:lnTo>
                  <a:pt x="4567544" y="2986294"/>
                </a:lnTo>
                <a:lnTo>
                  <a:pt x="4530054" y="2986294"/>
                </a:lnTo>
                <a:lnTo>
                  <a:pt x="4483419" y="3031100"/>
                </a:lnTo>
                <a:lnTo>
                  <a:pt x="4483419" y="2900950"/>
                </a:lnTo>
                <a:close/>
                <a:moveTo>
                  <a:pt x="3280145" y="2900950"/>
                </a:moveTo>
                <a:lnTo>
                  <a:pt x="3280145" y="3126502"/>
                </a:lnTo>
                <a:lnTo>
                  <a:pt x="3313674" y="3126502"/>
                </a:lnTo>
                <a:lnTo>
                  <a:pt x="3313674" y="2900950"/>
                </a:lnTo>
                <a:close/>
                <a:moveTo>
                  <a:pt x="2097369" y="2899426"/>
                </a:moveTo>
                <a:cubicBezTo>
                  <a:pt x="2089444" y="2899426"/>
                  <a:pt x="2082180" y="2900595"/>
                  <a:pt x="2075576" y="2902931"/>
                </a:cubicBezTo>
                <a:cubicBezTo>
                  <a:pt x="2068972" y="2905268"/>
                  <a:pt x="2063638" y="2909078"/>
                  <a:pt x="2059574" y="2914361"/>
                </a:cubicBezTo>
                <a:cubicBezTo>
                  <a:pt x="2057948" y="2916597"/>
                  <a:pt x="2056374" y="2919441"/>
                  <a:pt x="2054850" y="2922896"/>
                </a:cubicBezTo>
                <a:cubicBezTo>
                  <a:pt x="2053326" y="2926350"/>
                  <a:pt x="2051954" y="2930871"/>
                  <a:pt x="2050735" y="2936459"/>
                </a:cubicBezTo>
                <a:cubicBezTo>
                  <a:pt x="2049515" y="2942047"/>
                  <a:pt x="2048550" y="2948905"/>
                  <a:pt x="2047839" y="2957033"/>
                </a:cubicBezTo>
                <a:cubicBezTo>
                  <a:pt x="2047128" y="2965161"/>
                  <a:pt x="2046772" y="2975017"/>
                  <a:pt x="2046772" y="2986599"/>
                </a:cubicBezTo>
                <a:lnTo>
                  <a:pt x="2029399" y="2989342"/>
                </a:lnTo>
                <a:lnTo>
                  <a:pt x="2029399" y="3006716"/>
                </a:lnTo>
                <a:lnTo>
                  <a:pt x="2046772" y="3006716"/>
                </a:lnTo>
                <a:lnTo>
                  <a:pt x="2046772" y="3126502"/>
                </a:lnTo>
                <a:lnTo>
                  <a:pt x="2080300" y="3126502"/>
                </a:lnTo>
                <a:lnTo>
                  <a:pt x="2080300" y="3006716"/>
                </a:lnTo>
                <a:lnTo>
                  <a:pt x="2107123" y="3006716"/>
                </a:lnTo>
                <a:lnTo>
                  <a:pt x="2107123" y="2986294"/>
                </a:lnTo>
                <a:lnTo>
                  <a:pt x="2080300" y="2986294"/>
                </a:lnTo>
                <a:lnTo>
                  <a:pt x="2080300" y="2966177"/>
                </a:lnTo>
                <a:cubicBezTo>
                  <a:pt x="2080300" y="2957643"/>
                  <a:pt x="2080554" y="2950633"/>
                  <a:pt x="2081062" y="2945146"/>
                </a:cubicBezTo>
                <a:cubicBezTo>
                  <a:pt x="2081570" y="2939660"/>
                  <a:pt x="2082434" y="2935291"/>
                  <a:pt x="2083653" y="2932040"/>
                </a:cubicBezTo>
                <a:cubicBezTo>
                  <a:pt x="2084872" y="2928789"/>
                  <a:pt x="2086396" y="2926553"/>
                  <a:pt x="2088225" y="2925334"/>
                </a:cubicBezTo>
                <a:cubicBezTo>
                  <a:pt x="2090054" y="2924115"/>
                  <a:pt x="2092289" y="2923505"/>
                  <a:pt x="2094931" y="2923505"/>
                </a:cubicBezTo>
                <a:cubicBezTo>
                  <a:pt x="2099401" y="2923505"/>
                  <a:pt x="2103973" y="2924572"/>
                  <a:pt x="2108647" y="2926706"/>
                </a:cubicBezTo>
                <a:cubicBezTo>
                  <a:pt x="2113320" y="2928839"/>
                  <a:pt x="2116673" y="2930516"/>
                  <a:pt x="2118705" y="2931735"/>
                </a:cubicBezTo>
                <a:lnTo>
                  <a:pt x="2126325" y="2905827"/>
                </a:lnTo>
                <a:cubicBezTo>
                  <a:pt x="2123887" y="2904335"/>
                  <a:pt x="2121194" y="2903108"/>
                  <a:pt x="2118248" y="2902148"/>
                </a:cubicBezTo>
                <a:cubicBezTo>
                  <a:pt x="2115301" y="2901188"/>
                  <a:pt x="2112457" y="2900494"/>
                  <a:pt x="2109714" y="2900067"/>
                </a:cubicBezTo>
                <a:cubicBezTo>
                  <a:pt x="2106970" y="2899640"/>
                  <a:pt x="2104481" y="2899426"/>
                  <a:pt x="2102246" y="2899426"/>
                </a:cubicBezTo>
                <a:cubicBezTo>
                  <a:pt x="2100011" y="2899426"/>
                  <a:pt x="2098385" y="2899426"/>
                  <a:pt x="2097369" y="2899426"/>
                </a:cubicBezTo>
                <a:close/>
                <a:moveTo>
                  <a:pt x="735294" y="2899426"/>
                </a:moveTo>
                <a:cubicBezTo>
                  <a:pt x="727369" y="2899426"/>
                  <a:pt x="720105" y="2900595"/>
                  <a:pt x="713501" y="2902931"/>
                </a:cubicBezTo>
                <a:cubicBezTo>
                  <a:pt x="706897" y="2905268"/>
                  <a:pt x="701563" y="2909078"/>
                  <a:pt x="697499" y="2914361"/>
                </a:cubicBezTo>
                <a:cubicBezTo>
                  <a:pt x="695873" y="2916597"/>
                  <a:pt x="694298" y="2919441"/>
                  <a:pt x="692774" y="2922896"/>
                </a:cubicBezTo>
                <a:cubicBezTo>
                  <a:pt x="691251" y="2926350"/>
                  <a:pt x="689879" y="2930871"/>
                  <a:pt x="688660" y="2936459"/>
                </a:cubicBezTo>
                <a:cubicBezTo>
                  <a:pt x="687441" y="2942047"/>
                  <a:pt x="686475" y="2948905"/>
                  <a:pt x="685764" y="2957033"/>
                </a:cubicBezTo>
                <a:cubicBezTo>
                  <a:pt x="685053" y="2965161"/>
                  <a:pt x="684697" y="2975017"/>
                  <a:pt x="684697" y="2986599"/>
                </a:cubicBezTo>
                <a:lnTo>
                  <a:pt x="667324" y="2989342"/>
                </a:lnTo>
                <a:lnTo>
                  <a:pt x="667324" y="3006716"/>
                </a:lnTo>
                <a:lnTo>
                  <a:pt x="684697" y="3006716"/>
                </a:lnTo>
                <a:lnTo>
                  <a:pt x="684697" y="3126502"/>
                </a:lnTo>
                <a:lnTo>
                  <a:pt x="718225" y="3126502"/>
                </a:lnTo>
                <a:lnTo>
                  <a:pt x="718225" y="3006716"/>
                </a:lnTo>
                <a:lnTo>
                  <a:pt x="745048" y="3006716"/>
                </a:lnTo>
                <a:lnTo>
                  <a:pt x="745048" y="2986294"/>
                </a:lnTo>
                <a:lnTo>
                  <a:pt x="718225" y="2986294"/>
                </a:lnTo>
                <a:lnTo>
                  <a:pt x="718225" y="2966177"/>
                </a:lnTo>
                <a:cubicBezTo>
                  <a:pt x="718225" y="2957643"/>
                  <a:pt x="718479" y="2950633"/>
                  <a:pt x="718987" y="2945146"/>
                </a:cubicBezTo>
                <a:cubicBezTo>
                  <a:pt x="719495" y="2939660"/>
                  <a:pt x="720359" y="2935291"/>
                  <a:pt x="721578" y="2932040"/>
                </a:cubicBezTo>
                <a:cubicBezTo>
                  <a:pt x="722797" y="2928789"/>
                  <a:pt x="724321" y="2926553"/>
                  <a:pt x="726150" y="2925334"/>
                </a:cubicBezTo>
                <a:cubicBezTo>
                  <a:pt x="727979" y="2924115"/>
                  <a:pt x="730214" y="2923505"/>
                  <a:pt x="732856" y="2923505"/>
                </a:cubicBezTo>
                <a:cubicBezTo>
                  <a:pt x="737326" y="2923505"/>
                  <a:pt x="741898" y="2924572"/>
                  <a:pt x="746572" y="2926706"/>
                </a:cubicBezTo>
                <a:cubicBezTo>
                  <a:pt x="751245" y="2928839"/>
                  <a:pt x="754598" y="2930516"/>
                  <a:pt x="756630" y="2931735"/>
                </a:cubicBezTo>
                <a:lnTo>
                  <a:pt x="764250" y="2905827"/>
                </a:lnTo>
                <a:cubicBezTo>
                  <a:pt x="761812" y="2904335"/>
                  <a:pt x="759119" y="2903108"/>
                  <a:pt x="756173" y="2902148"/>
                </a:cubicBezTo>
                <a:cubicBezTo>
                  <a:pt x="753226" y="2901188"/>
                  <a:pt x="750381" y="2900494"/>
                  <a:pt x="747638" y="2900067"/>
                </a:cubicBezTo>
                <a:cubicBezTo>
                  <a:pt x="744895" y="2899640"/>
                  <a:pt x="742406" y="2899426"/>
                  <a:pt x="740171" y="2899426"/>
                </a:cubicBezTo>
                <a:cubicBezTo>
                  <a:pt x="737936" y="2899426"/>
                  <a:pt x="736310" y="2899426"/>
                  <a:pt x="735294" y="2899426"/>
                </a:cubicBezTo>
                <a:close/>
                <a:moveTo>
                  <a:pt x="2005624" y="2809358"/>
                </a:moveTo>
                <a:cubicBezTo>
                  <a:pt x="2024319" y="2810983"/>
                  <a:pt x="2037628" y="2813320"/>
                  <a:pt x="2045553" y="2816368"/>
                </a:cubicBezTo>
                <a:cubicBezTo>
                  <a:pt x="2053478" y="2819416"/>
                  <a:pt x="2057440" y="2824598"/>
                  <a:pt x="2057440" y="2831913"/>
                </a:cubicBezTo>
                <a:cubicBezTo>
                  <a:pt x="2057440" y="2839431"/>
                  <a:pt x="2053885" y="2844867"/>
                  <a:pt x="2046772" y="2848220"/>
                </a:cubicBezTo>
                <a:cubicBezTo>
                  <a:pt x="2039660" y="2851573"/>
                  <a:pt x="2030110" y="2853249"/>
                  <a:pt x="2018121" y="2853249"/>
                </a:cubicBezTo>
                <a:cubicBezTo>
                  <a:pt x="2005929" y="2853249"/>
                  <a:pt x="1996633" y="2851623"/>
                  <a:pt x="1990232" y="2848372"/>
                </a:cubicBezTo>
                <a:cubicBezTo>
                  <a:pt x="1983831" y="2845121"/>
                  <a:pt x="1980631" y="2840244"/>
                  <a:pt x="1980631" y="2833742"/>
                </a:cubicBezTo>
                <a:cubicBezTo>
                  <a:pt x="1980631" y="2827849"/>
                  <a:pt x="1983069" y="2822617"/>
                  <a:pt x="1987946" y="2818045"/>
                </a:cubicBezTo>
                <a:cubicBezTo>
                  <a:pt x="1992823" y="2813473"/>
                  <a:pt x="1998716" y="2810577"/>
                  <a:pt x="2005624" y="2809358"/>
                </a:cubicBezTo>
                <a:close/>
                <a:moveTo>
                  <a:pt x="1348399" y="2809358"/>
                </a:moveTo>
                <a:cubicBezTo>
                  <a:pt x="1367094" y="2810983"/>
                  <a:pt x="1380403" y="2813320"/>
                  <a:pt x="1388328" y="2816368"/>
                </a:cubicBezTo>
                <a:cubicBezTo>
                  <a:pt x="1396253" y="2819416"/>
                  <a:pt x="1400215" y="2824598"/>
                  <a:pt x="1400215" y="2831913"/>
                </a:cubicBezTo>
                <a:cubicBezTo>
                  <a:pt x="1400215" y="2839431"/>
                  <a:pt x="1396659" y="2844867"/>
                  <a:pt x="1389547" y="2848220"/>
                </a:cubicBezTo>
                <a:cubicBezTo>
                  <a:pt x="1382435" y="2851573"/>
                  <a:pt x="1372885" y="2853249"/>
                  <a:pt x="1360896" y="2853249"/>
                </a:cubicBezTo>
                <a:cubicBezTo>
                  <a:pt x="1348704" y="2853249"/>
                  <a:pt x="1339408" y="2851623"/>
                  <a:pt x="1333007" y="2848372"/>
                </a:cubicBezTo>
                <a:cubicBezTo>
                  <a:pt x="1326606" y="2845121"/>
                  <a:pt x="1323406" y="2840244"/>
                  <a:pt x="1323406" y="2833742"/>
                </a:cubicBezTo>
                <a:cubicBezTo>
                  <a:pt x="1323406" y="2827849"/>
                  <a:pt x="1325844" y="2822617"/>
                  <a:pt x="1330721" y="2818045"/>
                </a:cubicBezTo>
                <a:cubicBezTo>
                  <a:pt x="1335598" y="2813473"/>
                  <a:pt x="1341490" y="2810577"/>
                  <a:pt x="1348399" y="2809358"/>
                </a:cubicBezTo>
                <a:close/>
                <a:moveTo>
                  <a:pt x="1531889" y="2734072"/>
                </a:moveTo>
                <a:lnTo>
                  <a:pt x="1537680" y="2734072"/>
                </a:lnTo>
                <a:lnTo>
                  <a:pt x="1537680" y="2761809"/>
                </a:lnTo>
                <a:cubicBezTo>
                  <a:pt x="1533819" y="2767092"/>
                  <a:pt x="1528638" y="2771309"/>
                  <a:pt x="1522135" y="2774458"/>
                </a:cubicBezTo>
                <a:cubicBezTo>
                  <a:pt x="1515633" y="2777608"/>
                  <a:pt x="1509131" y="2779183"/>
                  <a:pt x="1502628" y="2779183"/>
                </a:cubicBezTo>
                <a:cubicBezTo>
                  <a:pt x="1490233" y="2779183"/>
                  <a:pt x="1484035" y="2773087"/>
                  <a:pt x="1484035" y="2760895"/>
                </a:cubicBezTo>
                <a:cubicBezTo>
                  <a:pt x="1484035" y="2751547"/>
                  <a:pt x="1487845" y="2744740"/>
                  <a:pt x="1495465" y="2740473"/>
                </a:cubicBezTo>
                <a:cubicBezTo>
                  <a:pt x="1503085" y="2736206"/>
                  <a:pt x="1515227" y="2734072"/>
                  <a:pt x="1531889" y="2734072"/>
                </a:cubicBezTo>
                <a:close/>
                <a:moveTo>
                  <a:pt x="4912730" y="2684085"/>
                </a:moveTo>
                <a:cubicBezTo>
                  <a:pt x="4919842" y="2684085"/>
                  <a:pt x="4925633" y="2686219"/>
                  <a:pt x="4930104" y="2690486"/>
                </a:cubicBezTo>
                <a:cubicBezTo>
                  <a:pt x="4934574" y="2694753"/>
                  <a:pt x="4936810" y="2700138"/>
                  <a:pt x="4936810" y="2706640"/>
                </a:cubicBezTo>
                <a:cubicBezTo>
                  <a:pt x="4936810" y="2707859"/>
                  <a:pt x="4936759" y="2708875"/>
                  <a:pt x="4936657" y="2709688"/>
                </a:cubicBezTo>
                <a:cubicBezTo>
                  <a:pt x="4936555" y="2710501"/>
                  <a:pt x="4936403" y="2711212"/>
                  <a:pt x="4936200" y="2711822"/>
                </a:cubicBezTo>
                <a:lnTo>
                  <a:pt x="4877983" y="2711822"/>
                </a:lnTo>
                <a:cubicBezTo>
                  <a:pt x="4880625" y="2703287"/>
                  <a:pt x="4884943" y="2696531"/>
                  <a:pt x="4890937" y="2691553"/>
                </a:cubicBezTo>
                <a:cubicBezTo>
                  <a:pt x="4896932" y="2686574"/>
                  <a:pt x="4904196" y="2684085"/>
                  <a:pt x="4912730" y="2684085"/>
                </a:cubicBezTo>
                <a:close/>
                <a:moveTo>
                  <a:pt x="4044736" y="2684085"/>
                </a:moveTo>
                <a:cubicBezTo>
                  <a:pt x="4051036" y="2684085"/>
                  <a:pt x="4056420" y="2685457"/>
                  <a:pt x="4060891" y="2688200"/>
                </a:cubicBezTo>
                <a:cubicBezTo>
                  <a:pt x="4065361" y="2690943"/>
                  <a:pt x="4069069" y="2694601"/>
                  <a:pt x="4072016" y="2699173"/>
                </a:cubicBezTo>
                <a:cubicBezTo>
                  <a:pt x="4074962" y="2703745"/>
                  <a:pt x="4077146" y="2709028"/>
                  <a:pt x="4078569" y="2715022"/>
                </a:cubicBezTo>
                <a:cubicBezTo>
                  <a:pt x="4079991" y="2721017"/>
                  <a:pt x="4080702" y="2727265"/>
                  <a:pt x="4080702" y="2733767"/>
                </a:cubicBezTo>
                <a:cubicBezTo>
                  <a:pt x="4080702" y="2740067"/>
                  <a:pt x="4080042" y="2746061"/>
                  <a:pt x="4078721" y="2751751"/>
                </a:cubicBezTo>
                <a:cubicBezTo>
                  <a:pt x="4077401" y="2757440"/>
                  <a:pt x="4075318" y="2762469"/>
                  <a:pt x="4072473" y="2766838"/>
                </a:cubicBezTo>
                <a:cubicBezTo>
                  <a:pt x="4069628" y="2771207"/>
                  <a:pt x="4066021" y="2774661"/>
                  <a:pt x="4061653" y="2777201"/>
                </a:cubicBezTo>
                <a:cubicBezTo>
                  <a:pt x="4057284" y="2779741"/>
                  <a:pt x="4052153" y="2781011"/>
                  <a:pt x="4046260" y="2781011"/>
                </a:cubicBezTo>
                <a:cubicBezTo>
                  <a:pt x="4040164" y="2781011"/>
                  <a:pt x="4034881" y="2779640"/>
                  <a:pt x="4030411" y="2776897"/>
                </a:cubicBezTo>
                <a:cubicBezTo>
                  <a:pt x="4025940" y="2774153"/>
                  <a:pt x="4022232" y="2770445"/>
                  <a:pt x="4019285" y="2765771"/>
                </a:cubicBezTo>
                <a:cubicBezTo>
                  <a:pt x="4016339" y="2761098"/>
                  <a:pt x="4014205" y="2755764"/>
                  <a:pt x="4012884" y="2749769"/>
                </a:cubicBezTo>
                <a:cubicBezTo>
                  <a:pt x="4011564" y="2743775"/>
                  <a:pt x="4010903" y="2737527"/>
                  <a:pt x="4010903" y="2731024"/>
                </a:cubicBezTo>
                <a:cubicBezTo>
                  <a:pt x="4010903" y="2724725"/>
                  <a:pt x="4011564" y="2718731"/>
                  <a:pt x="4012884" y="2713041"/>
                </a:cubicBezTo>
                <a:cubicBezTo>
                  <a:pt x="4014205" y="2707351"/>
                  <a:pt x="4016237" y="2702373"/>
                  <a:pt x="4018981" y="2698106"/>
                </a:cubicBezTo>
                <a:cubicBezTo>
                  <a:pt x="4021724" y="2693839"/>
                  <a:pt x="4025229" y="2690435"/>
                  <a:pt x="4029496" y="2687895"/>
                </a:cubicBezTo>
                <a:cubicBezTo>
                  <a:pt x="4033763" y="2685355"/>
                  <a:pt x="4038844" y="2684085"/>
                  <a:pt x="4044736" y="2684085"/>
                </a:cubicBezTo>
                <a:close/>
                <a:moveTo>
                  <a:pt x="3635161" y="2684085"/>
                </a:moveTo>
                <a:cubicBezTo>
                  <a:pt x="3641461" y="2684085"/>
                  <a:pt x="3646845" y="2685457"/>
                  <a:pt x="3651316" y="2688200"/>
                </a:cubicBezTo>
                <a:cubicBezTo>
                  <a:pt x="3655786" y="2690943"/>
                  <a:pt x="3659494" y="2694601"/>
                  <a:pt x="3662441" y="2699173"/>
                </a:cubicBezTo>
                <a:cubicBezTo>
                  <a:pt x="3665387" y="2703745"/>
                  <a:pt x="3667571" y="2709028"/>
                  <a:pt x="3668994" y="2715022"/>
                </a:cubicBezTo>
                <a:cubicBezTo>
                  <a:pt x="3670417" y="2721017"/>
                  <a:pt x="3671128" y="2727265"/>
                  <a:pt x="3671128" y="2733767"/>
                </a:cubicBezTo>
                <a:cubicBezTo>
                  <a:pt x="3671128" y="2740067"/>
                  <a:pt x="3670467" y="2746061"/>
                  <a:pt x="3669146" y="2751751"/>
                </a:cubicBezTo>
                <a:cubicBezTo>
                  <a:pt x="3667826" y="2757440"/>
                  <a:pt x="3665743" y="2762469"/>
                  <a:pt x="3662898" y="2766838"/>
                </a:cubicBezTo>
                <a:cubicBezTo>
                  <a:pt x="3660053" y="2771207"/>
                  <a:pt x="3656446" y="2774661"/>
                  <a:pt x="3652077" y="2777201"/>
                </a:cubicBezTo>
                <a:cubicBezTo>
                  <a:pt x="3647709" y="2779741"/>
                  <a:pt x="3642578" y="2781011"/>
                  <a:pt x="3636685" y="2781011"/>
                </a:cubicBezTo>
                <a:cubicBezTo>
                  <a:pt x="3630589" y="2781011"/>
                  <a:pt x="3625306" y="2779640"/>
                  <a:pt x="3620835" y="2776897"/>
                </a:cubicBezTo>
                <a:cubicBezTo>
                  <a:pt x="3616365" y="2774153"/>
                  <a:pt x="3612657" y="2770445"/>
                  <a:pt x="3609710" y="2765771"/>
                </a:cubicBezTo>
                <a:cubicBezTo>
                  <a:pt x="3606764" y="2761098"/>
                  <a:pt x="3604630" y="2755764"/>
                  <a:pt x="3603310" y="2749769"/>
                </a:cubicBezTo>
                <a:cubicBezTo>
                  <a:pt x="3601989" y="2743775"/>
                  <a:pt x="3601328" y="2737527"/>
                  <a:pt x="3601328" y="2731024"/>
                </a:cubicBezTo>
                <a:cubicBezTo>
                  <a:pt x="3601328" y="2724725"/>
                  <a:pt x="3601989" y="2718731"/>
                  <a:pt x="3603310" y="2713041"/>
                </a:cubicBezTo>
                <a:cubicBezTo>
                  <a:pt x="3604630" y="2707351"/>
                  <a:pt x="3606662" y="2702373"/>
                  <a:pt x="3609405" y="2698106"/>
                </a:cubicBezTo>
                <a:cubicBezTo>
                  <a:pt x="3612149" y="2693839"/>
                  <a:pt x="3615654" y="2690435"/>
                  <a:pt x="3619921" y="2687895"/>
                </a:cubicBezTo>
                <a:cubicBezTo>
                  <a:pt x="3624188" y="2685355"/>
                  <a:pt x="3629268" y="2684085"/>
                  <a:pt x="3635161" y="2684085"/>
                </a:cubicBezTo>
                <a:close/>
                <a:moveTo>
                  <a:pt x="3044611" y="2684085"/>
                </a:moveTo>
                <a:cubicBezTo>
                  <a:pt x="3050911" y="2684085"/>
                  <a:pt x="3056295" y="2685457"/>
                  <a:pt x="3060765" y="2688200"/>
                </a:cubicBezTo>
                <a:cubicBezTo>
                  <a:pt x="3065236" y="2690943"/>
                  <a:pt x="3068944" y="2694601"/>
                  <a:pt x="3071891" y="2699173"/>
                </a:cubicBezTo>
                <a:cubicBezTo>
                  <a:pt x="3074837" y="2703745"/>
                  <a:pt x="3077021" y="2709028"/>
                  <a:pt x="3078444" y="2715022"/>
                </a:cubicBezTo>
                <a:cubicBezTo>
                  <a:pt x="3079867" y="2721017"/>
                  <a:pt x="3080578" y="2727265"/>
                  <a:pt x="3080578" y="2733767"/>
                </a:cubicBezTo>
                <a:cubicBezTo>
                  <a:pt x="3080578" y="2740067"/>
                  <a:pt x="3079917" y="2746061"/>
                  <a:pt x="3078596" y="2751751"/>
                </a:cubicBezTo>
                <a:cubicBezTo>
                  <a:pt x="3077276" y="2757440"/>
                  <a:pt x="3075193" y="2762469"/>
                  <a:pt x="3072348" y="2766838"/>
                </a:cubicBezTo>
                <a:cubicBezTo>
                  <a:pt x="3069503" y="2771207"/>
                  <a:pt x="3065896" y="2774661"/>
                  <a:pt x="3061528" y="2777201"/>
                </a:cubicBezTo>
                <a:cubicBezTo>
                  <a:pt x="3057159" y="2779741"/>
                  <a:pt x="3052028" y="2781011"/>
                  <a:pt x="3046135" y="2781011"/>
                </a:cubicBezTo>
                <a:cubicBezTo>
                  <a:pt x="3040039" y="2781011"/>
                  <a:pt x="3034756" y="2779640"/>
                  <a:pt x="3030286" y="2776897"/>
                </a:cubicBezTo>
                <a:cubicBezTo>
                  <a:pt x="3025815" y="2774153"/>
                  <a:pt x="3022107" y="2770445"/>
                  <a:pt x="3019160" y="2765771"/>
                </a:cubicBezTo>
                <a:cubicBezTo>
                  <a:pt x="3016214" y="2761098"/>
                  <a:pt x="3014080" y="2755764"/>
                  <a:pt x="3012760" y="2749769"/>
                </a:cubicBezTo>
                <a:cubicBezTo>
                  <a:pt x="3011439" y="2743775"/>
                  <a:pt x="3010778" y="2737527"/>
                  <a:pt x="3010778" y="2731024"/>
                </a:cubicBezTo>
                <a:cubicBezTo>
                  <a:pt x="3010778" y="2724725"/>
                  <a:pt x="3011439" y="2718731"/>
                  <a:pt x="3012760" y="2713041"/>
                </a:cubicBezTo>
                <a:cubicBezTo>
                  <a:pt x="3014080" y="2707351"/>
                  <a:pt x="3016112" y="2702373"/>
                  <a:pt x="3018856" y="2698106"/>
                </a:cubicBezTo>
                <a:cubicBezTo>
                  <a:pt x="3021599" y="2693839"/>
                  <a:pt x="3025104" y="2690435"/>
                  <a:pt x="3029371" y="2687895"/>
                </a:cubicBezTo>
                <a:cubicBezTo>
                  <a:pt x="3033638" y="2685355"/>
                  <a:pt x="3038719" y="2684085"/>
                  <a:pt x="3044611" y="2684085"/>
                </a:cubicBezTo>
                <a:close/>
                <a:moveTo>
                  <a:pt x="2512430" y="2684085"/>
                </a:moveTo>
                <a:cubicBezTo>
                  <a:pt x="2519543" y="2684085"/>
                  <a:pt x="2525334" y="2686219"/>
                  <a:pt x="2529804" y="2690486"/>
                </a:cubicBezTo>
                <a:cubicBezTo>
                  <a:pt x="2534274" y="2694753"/>
                  <a:pt x="2536510" y="2700138"/>
                  <a:pt x="2536510" y="2706640"/>
                </a:cubicBezTo>
                <a:cubicBezTo>
                  <a:pt x="2536510" y="2707859"/>
                  <a:pt x="2536459" y="2708875"/>
                  <a:pt x="2536357" y="2709688"/>
                </a:cubicBezTo>
                <a:cubicBezTo>
                  <a:pt x="2536256" y="2710501"/>
                  <a:pt x="2536103" y="2711212"/>
                  <a:pt x="2535900" y="2711822"/>
                </a:cubicBezTo>
                <a:lnTo>
                  <a:pt x="2477683" y="2711822"/>
                </a:lnTo>
                <a:cubicBezTo>
                  <a:pt x="2480325" y="2703287"/>
                  <a:pt x="2484643" y="2696531"/>
                  <a:pt x="2490637" y="2691553"/>
                </a:cubicBezTo>
                <a:cubicBezTo>
                  <a:pt x="2496632" y="2686574"/>
                  <a:pt x="2503896" y="2684085"/>
                  <a:pt x="2512430" y="2684085"/>
                </a:cubicBezTo>
                <a:close/>
                <a:moveTo>
                  <a:pt x="902705" y="2684085"/>
                </a:moveTo>
                <a:cubicBezTo>
                  <a:pt x="909817" y="2684085"/>
                  <a:pt x="915609" y="2686219"/>
                  <a:pt x="920079" y="2690486"/>
                </a:cubicBezTo>
                <a:cubicBezTo>
                  <a:pt x="924549" y="2694753"/>
                  <a:pt x="926785" y="2700138"/>
                  <a:pt x="926785" y="2706640"/>
                </a:cubicBezTo>
                <a:cubicBezTo>
                  <a:pt x="926785" y="2707859"/>
                  <a:pt x="926734" y="2708875"/>
                  <a:pt x="926632" y="2709688"/>
                </a:cubicBezTo>
                <a:cubicBezTo>
                  <a:pt x="926531" y="2710501"/>
                  <a:pt x="926378" y="2711212"/>
                  <a:pt x="926175" y="2711822"/>
                </a:cubicBezTo>
                <a:lnTo>
                  <a:pt x="867958" y="2711822"/>
                </a:lnTo>
                <a:cubicBezTo>
                  <a:pt x="870600" y="2703287"/>
                  <a:pt x="874918" y="2696531"/>
                  <a:pt x="880912" y="2691553"/>
                </a:cubicBezTo>
                <a:cubicBezTo>
                  <a:pt x="886907" y="2686574"/>
                  <a:pt x="894171" y="2684085"/>
                  <a:pt x="902705" y="2684085"/>
                </a:cubicBezTo>
                <a:close/>
                <a:moveTo>
                  <a:pt x="2013854" y="2681951"/>
                </a:moveTo>
                <a:cubicBezTo>
                  <a:pt x="2018324" y="2681951"/>
                  <a:pt x="2022236" y="2682917"/>
                  <a:pt x="2025589" y="2684847"/>
                </a:cubicBezTo>
                <a:cubicBezTo>
                  <a:pt x="2028942" y="2686777"/>
                  <a:pt x="2031735" y="2689267"/>
                  <a:pt x="2033971" y="2692315"/>
                </a:cubicBezTo>
                <a:cubicBezTo>
                  <a:pt x="2036206" y="2695363"/>
                  <a:pt x="2037831" y="2698766"/>
                  <a:pt x="2038847" y="2702525"/>
                </a:cubicBezTo>
                <a:cubicBezTo>
                  <a:pt x="2039864" y="2706285"/>
                  <a:pt x="2040371" y="2709993"/>
                  <a:pt x="2040371" y="2713651"/>
                </a:cubicBezTo>
                <a:cubicBezTo>
                  <a:pt x="2040371" y="2721372"/>
                  <a:pt x="2038238" y="2727925"/>
                  <a:pt x="2033971" y="2733310"/>
                </a:cubicBezTo>
                <a:cubicBezTo>
                  <a:pt x="2029703" y="2738695"/>
                  <a:pt x="2023404" y="2741387"/>
                  <a:pt x="2015073" y="2741387"/>
                </a:cubicBezTo>
                <a:cubicBezTo>
                  <a:pt x="2010603" y="2741387"/>
                  <a:pt x="2006691" y="2740524"/>
                  <a:pt x="2003338" y="2738797"/>
                </a:cubicBezTo>
                <a:cubicBezTo>
                  <a:pt x="1999986" y="2737069"/>
                  <a:pt x="1997192" y="2734834"/>
                  <a:pt x="1994956" y="2732091"/>
                </a:cubicBezTo>
                <a:cubicBezTo>
                  <a:pt x="1992721" y="2729348"/>
                  <a:pt x="1991044" y="2726198"/>
                  <a:pt x="1989927" y="2722642"/>
                </a:cubicBezTo>
                <a:cubicBezTo>
                  <a:pt x="1988810" y="2719086"/>
                  <a:pt x="1988251" y="2715479"/>
                  <a:pt x="1988251" y="2711822"/>
                </a:cubicBezTo>
                <a:cubicBezTo>
                  <a:pt x="1988251" y="2708164"/>
                  <a:pt x="1988759" y="2704557"/>
                  <a:pt x="1989775" y="2701001"/>
                </a:cubicBezTo>
                <a:cubicBezTo>
                  <a:pt x="1990791" y="2697445"/>
                  <a:pt x="1992366" y="2694245"/>
                  <a:pt x="1994499" y="2691400"/>
                </a:cubicBezTo>
                <a:cubicBezTo>
                  <a:pt x="1996633" y="2688555"/>
                  <a:pt x="1999325" y="2686269"/>
                  <a:pt x="2002576" y="2684542"/>
                </a:cubicBezTo>
                <a:cubicBezTo>
                  <a:pt x="2005827" y="2682815"/>
                  <a:pt x="2009587" y="2681951"/>
                  <a:pt x="2013854" y="2681951"/>
                </a:cubicBezTo>
                <a:close/>
                <a:moveTo>
                  <a:pt x="1356629" y="2681951"/>
                </a:moveTo>
                <a:cubicBezTo>
                  <a:pt x="1361099" y="2681951"/>
                  <a:pt x="1365011" y="2682917"/>
                  <a:pt x="1368364" y="2684847"/>
                </a:cubicBezTo>
                <a:cubicBezTo>
                  <a:pt x="1371717" y="2686777"/>
                  <a:pt x="1374511" y="2689267"/>
                  <a:pt x="1376746" y="2692315"/>
                </a:cubicBezTo>
                <a:cubicBezTo>
                  <a:pt x="1378981" y="2695363"/>
                  <a:pt x="1380606" y="2698766"/>
                  <a:pt x="1381622" y="2702525"/>
                </a:cubicBezTo>
                <a:cubicBezTo>
                  <a:pt x="1382638" y="2706285"/>
                  <a:pt x="1383146" y="2709993"/>
                  <a:pt x="1383146" y="2713651"/>
                </a:cubicBezTo>
                <a:cubicBezTo>
                  <a:pt x="1383146" y="2721372"/>
                  <a:pt x="1381013" y="2727925"/>
                  <a:pt x="1376746" y="2733310"/>
                </a:cubicBezTo>
                <a:cubicBezTo>
                  <a:pt x="1372478" y="2738695"/>
                  <a:pt x="1366179" y="2741387"/>
                  <a:pt x="1357848" y="2741387"/>
                </a:cubicBezTo>
                <a:cubicBezTo>
                  <a:pt x="1353378" y="2741387"/>
                  <a:pt x="1349466" y="2740524"/>
                  <a:pt x="1346113" y="2738797"/>
                </a:cubicBezTo>
                <a:cubicBezTo>
                  <a:pt x="1342760" y="2737069"/>
                  <a:pt x="1339966" y="2734834"/>
                  <a:pt x="1337731" y="2732091"/>
                </a:cubicBezTo>
                <a:cubicBezTo>
                  <a:pt x="1335496" y="2729348"/>
                  <a:pt x="1333820" y="2726198"/>
                  <a:pt x="1332702" y="2722642"/>
                </a:cubicBezTo>
                <a:cubicBezTo>
                  <a:pt x="1331584" y="2719086"/>
                  <a:pt x="1331026" y="2715479"/>
                  <a:pt x="1331026" y="2711822"/>
                </a:cubicBezTo>
                <a:cubicBezTo>
                  <a:pt x="1331026" y="2708164"/>
                  <a:pt x="1331534" y="2704557"/>
                  <a:pt x="1332550" y="2701001"/>
                </a:cubicBezTo>
                <a:cubicBezTo>
                  <a:pt x="1333566" y="2697445"/>
                  <a:pt x="1335140" y="2694245"/>
                  <a:pt x="1337274" y="2691400"/>
                </a:cubicBezTo>
                <a:cubicBezTo>
                  <a:pt x="1339408" y="2688555"/>
                  <a:pt x="1342100" y="2686269"/>
                  <a:pt x="1345351" y="2684542"/>
                </a:cubicBezTo>
                <a:cubicBezTo>
                  <a:pt x="1348602" y="2682815"/>
                  <a:pt x="1352362" y="2681951"/>
                  <a:pt x="1356629" y="2681951"/>
                </a:cubicBezTo>
                <a:close/>
                <a:moveTo>
                  <a:pt x="4468941" y="2662444"/>
                </a:moveTo>
                <a:lnTo>
                  <a:pt x="4468941" y="2802652"/>
                </a:lnTo>
                <a:lnTo>
                  <a:pt x="4502469" y="2802652"/>
                </a:lnTo>
                <a:lnTo>
                  <a:pt x="4502469" y="2662444"/>
                </a:lnTo>
                <a:close/>
                <a:moveTo>
                  <a:pt x="3497391" y="2662444"/>
                </a:moveTo>
                <a:lnTo>
                  <a:pt x="3497391" y="2802652"/>
                </a:lnTo>
                <a:lnTo>
                  <a:pt x="3530919" y="2802652"/>
                </a:lnTo>
                <a:lnTo>
                  <a:pt x="3530919" y="2662444"/>
                </a:lnTo>
                <a:close/>
                <a:moveTo>
                  <a:pt x="3229472" y="2662444"/>
                </a:moveTo>
                <a:lnTo>
                  <a:pt x="3229472" y="2757847"/>
                </a:lnTo>
                <a:cubicBezTo>
                  <a:pt x="3229472" y="2766991"/>
                  <a:pt x="3230743" y="2774661"/>
                  <a:pt x="3233283" y="2780859"/>
                </a:cubicBezTo>
                <a:cubicBezTo>
                  <a:pt x="3235822" y="2787057"/>
                  <a:pt x="3239277" y="2792035"/>
                  <a:pt x="3243646" y="2795794"/>
                </a:cubicBezTo>
                <a:cubicBezTo>
                  <a:pt x="3248014" y="2799553"/>
                  <a:pt x="3253094" y="2802246"/>
                  <a:pt x="3258885" y="2803871"/>
                </a:cubicBezTo>
                <a:cubicBezTo>
                  <a:pt x="3264677" y="2805497"/>
                  <a:pt x="3270925" y="2806310"/>
                  <a:pt x="3277631" y="2806310"/>
                </a:cubicBezTo>
                <a:cubicBezTo>
                  <a:pt x="3281898" y="2806310"/>
                  <a:pt x="3286267" y="2805954"/>
                  <a:pt x="3290737" y="2805243"/>
                </a:cubicBezTo>
                <a:cubicBezTo>
                  <a:pt x="3295208" y="2804532"/>
                  <a:pt x="3299526" y="2803313"/>
                  <a:pt x="3303691" y="2801585"/>
                </a:cubicBezTo>
                <a:cubicBezTo>
                  <a:pt x="3307857" y="2799858"/>
                  <a:pt x="3311667" y="2797521"/>
                  <a:pt x="3315121" y="2794575"/>
                </a:cubicBezTo>
                <a:cubicBezTo>
                  <a:pt x="3318576" y="2791629"/>
                  <a:pt x="3321420" y="2787819"/>
                  <a:pt x="3323656" y="2783145"/>
                </a:cubicBezTo>
                <a:lnTo>
                  <a:pt x="3324875" y="2783145"/>
                </a:lnTo>
                <a:lnTo>
                  <a:pt x="3326704" y="2802652"/>
                </a:lnTo>
                <a:lnTo>
                  <a:pt x="3352917" y="2802652"/>
                </a:lnTo>
                <a:lnTo>
                  <a:pt x="3352917" y="2662444"/>
                </a:lnTo>
                <a:lnTo>
                  <a:pt x="3319084" y="2662444"/>
                </a:lnTo>
                <a:lnTo>
                  <a:pt x="3319084" y="2751446"/>
                </a:lnTo>
                <a:cubicBezTo>
                  <a:pt x="3316239" y="2760387"/>
                  <a:pt x="3311870" y="2767245"/>
                  <a:pt x="3305977" y="2772020"/>
                </a:cubicBezTo>
                <a:cubicBezTo>
                  <a:pt x="3300085" y="2776795"/>
                  <a:pt x="3293582" y="2779183"/>
                  <a:pt x="3286470" y="2779183"/>
                </a:cubicBezTo>
                <a:cubicBezTo>
                  <a:pt x="3279561" y="2779183"/>
                  <a:pt x="3273922" y="2776998"/>
                  <a:pt x="3269554" y="2772629"/>
                </a:cubicBezTo>
                <a:cubicBezTo>
                  <a:pt x="3265185" y="2768261"/>
                  <a:pt x="3263000" y="2761911"/>
                  <a:pt x="3263000" y="2753579"/>
                </a:cubicBezTo>
                <a:lnTo>
                  <a:pt x="3263000" y="2662444"/>
                </a:lnTo>
                <a:close/>
                <a:moveTo>
                  <a:pt x="2803134" y="2662444"/>
                </a:moveTo>
                <a:lnTo>
                  <a:pt x="2859217" y="2802652"/>
                </a:lnTo>
                <a:lnTo>
                  <a:pt x="2899755" y="2802652"/>
                </a:lnTo>
                <a:lnTo>
                  <a:pt x="2957667" y="2662444"/>
                </a:lnTo>
                <a:lnTo>
                  <a:pt x="2924749" y="2662444"/>
                </a:lnTo>
                <a:lnTo>
                  <a:pt x="2880553" y="2774915"/>
                </a:lnTo>
                <a:lnTo>
                  <a:pt x="2838185" y="2662444"/>
                </a:lnTo>
                <a:close/>
                <a:moveTo>
                  <a:pt x="1716217" y="2662444"/>
                </a:moveTo>
                <a:lnTo>
                  <a:pt x="1716217" y="2802652"/>
                </a:lnTo>
                <a:lnTo>
                  <a:pt x="1749745" y="2802652"/>
                </a:lnTo>
                <a:lnTo>
                  <a:pt x="1749745" y="2662444"/>
                </a:lnTo>
                <a:close/>
                <a:moveTo>
                  <a:pt x="1230442" y="2662444"/>
                </a:moveTo>
                <a:lnTo>
                  <a:pt x="1230442" y="2802652"/>
                </a:lnTo>
                <a:lnTo>
                  <a:pt x="1263970" y="2802652"/>
                </a:lnTo>
                <a:lnTo>
                  <a:pt x="1263970" y="2662444"/>
                </a:lnTo>
                <a:close/>
                <a:moveTo>
                  <a:pt x="660009" y="2662444"/>
                </a:moveTo>
                <a:lnTo>
                  <a:pt x="716092" y="2802652"/>
                </a:lnTo>
                <a:lnTo>
                  <a:pt x="756630" y="2802652"/>
                </a:lnTo>
                <a:lnTo>
                  <a:pt x="814542" y="2662444"/>
                </a:lnTo>
                <a:lnTo>
                  <a:pt x="781624" y="2662444"/>
                </a:lnTo>
                <a:lnTo>
                  <a:pt x="737428" y="2774915"/>
                </a:lnTo>
                <a:lnTo>
                  <a:pt x="695060" y="2662444"/>
                </a:lnTo>
                <a:close/>
                <a:moveTo>
                  <a:pt x="5068483" y="2657872"/>
                </a:moveTo>
                <a:cubicBezTo>
                  <a:pt x="5063403" y="2657872"/>
                  <a:pt x="5058983" y="2658837"/>
                  <a:pt x="5055224" y="2660768"/>
                </a:cubicBezTo>
                <a:cubicBezTo>
                  <a:pt x="5051466" y="2662698"/>
                  <a:pt x="5048163" y="2665238"/>
                  <a:pt x="5045318" y="2668388"/>
                </a:cubicBezTo>
                <a:cubicBezTo>
                  <a:pt x="5042474" y="2671537"/>
                  <a:pt x="5039933" y="2675144"/>
                  <a:pt x="5037698" y="2679208"/>
                </a:cubicBezTo>
                <a:cubicBezTo>
                  <a:pt x="5035463" y="2683272"/>
                  <a:pt x="5033330" y="2687438"/>
                  <a:pt x="5031297" y="2691705"/>
                </a:cubicBezTo>
                <a:lnTo>
                  <a:pt x="5030078" y="2691705"/>
                </a:lnTo>
                <a:lnTo>
                  <a:pt x="5028554" y="2662444"/>
                </a:lnTo>
                <a:lnTo>
                  <a:pt x="5002342" y="2662444"/>
                </a:lnTo>
                <a:lnTo>
                  <a:pt x="5002342" y="2802652"/>
                </a:lnTo>
                <a:lnTo>
                  <a:pt x="5035869" y="2802652"/>
                </a:lnTo>
                <a:lnTo>
                  <a:pt x="5035869" y="2721271"/>
                </a:lnTo>
                <a:cubicBezTo>
                  <a:pt x="5037089" y="2717003"/>
                  <a:pt x="5038409" y="2712838"/>
                  <a:pt x="5039832" y="2708774"/>
                </a:cubicBezTo>
                <a:cubicBezTo>
                  <a:pt x="5041254" y="2704710"/>
                  <a:pt x="5042982" y="2701103"/>
                  <a:pt x="5045013" y="2697953"/>
                </a:cubicBezTo>
                <a:cubicBezTo>
                  <a:pt x="5047046" y="2694804"/>
                  <a:pt x="5049382" y="2692264"/>
                  <a:pt x="5052024" y="2690333"/>
                </a:cubicBezTo>
                <a:cubicBezTo>
                  <a:pt x="5054666" y="2688403"/>
                  <a:pt x="5058018" y="2687438"/>
                  <a:pt x="5062082" y="2687438"/>
                </a:cubicBezTo>
                <a:cubicBezTo>
                  <a:pt x="5065130" y="2687438"/>
                  <a:pt x="5068788" y="2687946"/>
                  <a:pt x="5073055" y="2688962"/>
                </a:cubicBezTo>
                <a:cubicBezTo>
                  <a:pt x="5077322" y="2689978"/>
                  <a:pt x="5080472" y="2691299"/>
                  <a:pt x="5082504" y="2692924"/>
                </a:cubicBezTo>
                <a:lnTo>
                  <a:pt x="5091343" y="2665797"/>
                </a:lnTo>
                <a:cubicBezTo>
                  <a:pt x="5084231" y="2660514"/>
                  <a:pt x="5076611" y="2657872"/>
                  <a:pt x="5068483" y="2657872"/>
                </a:cubicBezTo>
                <a:close/>
                <a:moveTo>
                  <a:pt x="4913645" y="2657872"/>
                </a:moveTo>
                <a:cubicBezTo>
                  <a:pt x="4902062" y="2657872"/>
                  <a:pt x="4891750" y="2659853"/>
                  <a:pt x="4882708" y="2663816"/>
                </a:cubicBezTo>
                <a:cubicBezTo>
                  <a:pt x="4873665" y="2667778"/>
                  <a:pt x="4866096" y="2673214"/>
                  <a:pt x="4860000" y="2680123"/>
                </a:cubicBezTo>
                <a:cubicBezTo>
                  <a:pt x="4853904" y="2687031"/>
                  <a:pt x="4849281" y="2695007"/>
                  <a:pt x="4846132" y="2704049"/>
                </a:cubicBezTo>
                <a:cubicBezTo>
                  <a:pt x="4842982" y="2713092"/>
                  <a:pt x="4841407" y="2722591"/>
                  <a:pt x="4841407" y="2732548"/>
                </a:cubicBezTo>
                <a:cubicBezTo>
                  <a:pt x="4841407" y="2742302"/>
                  <a:pt x="4842931" y="2751649"/>
                  <a:pt x="4845979" y="2760590"/>
                </a:cubicBezTo>
                <a:cubicBezTo>
                  <a:pt x="4849027" y="2769531"/>
                  <a:pt x="4853498" y="2777405"/>
                  <a:pt x="4859390" y="2784212"/>
                </a:cubicBezTo>
                <a:cubicBezTo>
                  <a:pt x="4865283" y="2791019"/>
                  <a:pt x="4872598" y="2796404"/>
                  <a:pt x="4881336" y="2800366"/>
                </a:cubicBezTo>
                <a:cubicBezTo>
                  <a:pt x="4890074" y="2804329"/>
                  <a:pt x="4900132" y="2806310"/>
                  <a:pt x="4911511" y="2806310"/>
                </a:cubicBezTo>
                <a:cubicBezTo>
                  <a:pt x="4917607" y="2806310"/>
                  <a:pt x="4923449" y="2805751"/>
                  <a:pt x="4929037" y="2804633"/>
                </a:cubicBezTo>
                <a:cubicBezTo>
                  <a:pt x="4934625" y="2803516"/>
                  <a:pt x="4939858" y="2802144"/>
                  <a:pt x="4944734" y="2800519"/>
                </a:cubicBezTo>
                <a:cubicBezTo>
                  <a:pt x="4949611" y="2798893"/>
                  <a:pt x="4953980" y="2797115"/>
                  <a:pt x="4957841" y="2795185"/>
                </a:cubicBezTo>
                <a:cubicBezTo>
                  <a:pt x="4961702" y="2793254"/>
                  <a:pt x="4964953" y="2791476"/>
                  <a:pt x="4967594" y="2789851"/>
                </a:cubicBezTo>
                <a:lnTo>
                  <a:pt x="4962108" y="2764857"/>
                </a:lnTo>
                <a:cubicBezTo>
                  <a:pt x="4956215" y="2769124"/>
                  <a:pt x="4949052" y="2772680"/>
                  <a:pt x="4940619" y="2775525"/>
                </a:cubicBezTo>
                <a:cubicBezTo>
                  <a:pt x="4932187" y="2778370"/>
                  <a:pt x="4924211" y="2779792"/>
                  <a:pt x="4916693" y="2779792"/>
                </a:cubicBezTo>
                <a:cubicBezTo>
                  <a:pt x="4909987" y="2779792"/>
                  <a:pt x="4904145" y="2778624"/>
                  <a:pt x="4899167" y="2776287"/>
                </a:cubicBezTo>
                <a:cubicBezTo>
                  <a:pt x="4894188" y="2773950"/>
                  <a:pt x="4889972" y="2770801"/>
                  <a:pt x="4886518" y="2766838"/>
                </a:cubicBezTo>
                <a:cubicBezTo>
                  <a:pt x="4883063" y="2762876"/>
                  <a:pt x="4880421" y="2758202"/>
                  <a:pt x="4878593" y="2752817"/>
                </a:cubicBezTo>
                <a:cubicBezTo>
                  <a:pt x="4876764" y="2747433"/>
                  <a:pt x="4875646" y="2741692"/>
                  <a:pt x="4875240" y="2735596"/>
                </a:cubicBezTo>
                <a:lnTo>
                  <a:pt x="4963937" y="2735596"/>
                </a:lnTo>
                <a:cubicBezTo>
                  <a:pt x="4964750" y="2734377"/>
                  <a:pt x="4965512" y="2732802"/>
                  <a:pt x="4966223" y="2730872"/>
                </a:cubicBezTo>
                <a:cubicBezTo>
                  <a:pt x="4966934" y="2728941"/>
                  <a:pt x="4967543" y="2726757"/>
                  <a:pt x="4968052" y="2724319"/>
                </a:cubicBezTo>
                <a:cubicBezTo>
                  <a:pt x="4968560" y="2721880"/>
                  <a:pt x="4968966" y="2719391"/>
                  <a:pt x="4969271" y="2716851"/>
                </a:cubicBezTo>
                <a:cubicBezTo>
                  <a:pt x="4969576" y="2714311"/>
                  <a:pt x="4969728" y="2711923"/>
                  <a:pt x="4969728" y="2709688"/>
                </a:cubicBezTo>
                <a:cubicBezTo>
                  <a:pt x="4969728" y="2693229"/>
                  <a:pt x="4964851" y="2680478"/>
                  <a:pt x="4955097" y="2671436"/>
                </a:cubicBezTo>
                <a:cubicBezTo>
                  <a:pt x="4945344" y="2662393"/>
                  <a:pt x="4931526" y="2657872"/>
                  <a:pt x="4913645" y="2657872"/>
                </a:cubicBezTo>
                <a:close/>
                <a:moveTo>
                  <a:pt x="4589337" y="2657872"/>
                </a:moveTo>
                <a:cubicBezTo>
                  <a:pt x="4574097" y="2657872"/>
                  <a:pt x="4561702" y="2661581"/>
                  <a:pt x="4552152" y="2668997"/>
                </a:cubicBezTo>
                <a:cubicBezTo>
                  <a:pt x="4542602" y="2676414"/>
                  <a:pt x="4537826" y="2686930"/>
                  <a:pt x="4537826" y="2700544"/>
                </a:cubicBezTo>
                <a:cubicBezTo>
                  <a:pt x="4537826" y="2704202"/>
                  <a:pt x="4538284" y="2708063"/>
                  <a:pt x="4539198" y="2712127"/>
                </a:cubicBezTo>
                <a:cubicBezTo>
                  <a:pt x="4540112" y="2716191"/>
                  <a:pt x="4541840" y="2720102"/>
                  <a:pt x="4544379" y="2723861"/>
                </a:cubicBezTo>
                <a:cubicBezTo>
                  <a:pt x="4546919" y="2727621"/>
                  <a:pt x="4550374" y="2731024"/>
                  <a:pt x="4554743" y="2734072"/>
                </a:cubicBezTo>
                <a:cubicBezTo>
                  <a:pt x="4559111" y="2737120"/>
                  <a:pt x="4564750" y="2739457"/>
                  <a:pt x="4571659" y="2741083"/>
                </a:cubicBezTo>
                <a:lnTo>
                  <a:pt x="4600920" y="2748398"/>
                </a:lnTo>
                <a:cubicBezTo>
                  <a:pt x="4607016" y="2750023"/>
                  <a:pt x="4611080" y="2752005"/>
                  <a:pt x="4613112" y="2754341"/>
                </a:cubicBezTo>
                <a:cubicBezTo>
                  <a:pt x="4615144" y="2756678"/>
                  <a:pt x="4616160" y="2759574"/>
                  <a:pt x="4616160" y="2763028"/>
                </a:cubicBezTo>
                <a:cubicBezTo>
                  <a:pt x="4616160" y="2768921"/>
                  <a:pt x="4614128" y="2773544"/>
                  <a:pt x="4610064" y="2776897"/>
                </a:cubicBezTo>
                <a:cubicBezTo>
                  <a:pt x="4606000" y="2780249"/>
                  <a:pt x="4600107" y="2781926"/>
                  <a:pt x="4592386" y="2781926"/>
                </a:cubicBezTo>
                <a:cubicBezTo>
                  <a:pt x="4585070" y="2781926"/>
                  <a:pt x="4577095" y="2780300"/>
                  <a:pt x="4568459" y="2777049"/>
                </a:cubicBezTo>
                <a:cubicBezTo>
                  <a:pt x="4559823" y="2773798"/>
                  <a:pt x="4552050" y="2768819"/>
                  <a:pt x="4545142" y="2762114"/>
                </a:cubicBezTo>
                <a:lnTo>
                  <a:pt x="4537217" y="2791070"/>
                </a:lnTo>
                <a:cubicBezTo>
                  <a:pt x="4542703" y="2794931"/>
                  <a:pt x="4550018" y="2798436"/>
                  <a:pt x="4559162" y="2801585"/>
                </a:cubicBezTo>
                <a:cubicBezTo>
                  <a:pt x="4568306" y="2804735"/>
                  <a:pt x="4578263" y="2806310"/>
                  <a:pt x="4589033" y="2806310"/>
                </a:cubicBezTo>
                <a:cubicBezTo>
                  <a:pt x="4597567" y="2806310"/>
                  <a:pt x="4605288" y="2805141"/>
                  <a:pt x="4612197" y="2802805"/>
                </a:cubicBezTo>
                <a:cubicBezTo>
                  <a:pt x="4619107" y="2800468"/>
                  <a:pt x="4624999" y="2797267"/>
                  <a:pt x="4629876" y="2793203"/>
                </a:cubicBezTo>
                <a:cubicBezTo>
                  <a:pt x="4634753" y="2789139"/>
                  <a:pt x="4638512" y="2784313"/>
                  <a:pt x="4641153" y="2778725"/>
                </a:cubicBezTo>
                <a:cubicBezTo>
                  <a:pt x="4643795" y="2773137"/>
                  <a:pt x="4645116" y="2767092"/>
                  <a:pt x="4645116" y="2760590"/>
                </a:cubicBezTo>
                <a:cubicBezTo>
                  <a:pt x="4645116" y="2756932"/>
                  <a:pt x="4644608" y="2752970"/>
                  <a:pt x="4643592" y="2748703"/>
                </a:cubicBezTo>
                <a:cubicBezTo>
                  <a:pt x="4642576" y="2744435"/>
                  <a:pt x="4640595" y="2740270"/>
                  <a:pt x="4637648" y="2736206"/>
                </a:cubicBezTo>
                <a:cubicBezTo>
                  <a:pt x="4634702" y="2732142"/>
                  <a:pt x="4630638" y="2728383"/>
                  <a:pt x="4625456" y="2724928"/>
                </a:cubicBezTo>
                <a:cubicBezTo>
                  <a:pt x="4620275" y="2721474"/>
                  <a:pt x="4613417" y="2718832"/>
                  <a:pt x="4604882" y="2717003"/>
                </a:cubicBezTo>
                <a:lnTo>
                  <a:pt x="4583242" y="2712127"/>
                </a:lnTo>
                <a:cubicBezTo>
                  <a:pt x="4576333" y="2710501"/>
                  <a:pt x="4571811" y="2708418"/>
                  <a:pt x="4569678" y="2705878"/>
                </a:cubicBezTo>
                <a:cubicBezTo>
                  <a:pt x="4567544" y="2703338"/>
                  <a:pt x="4566478" y="2700544"/>
                  <a:pt x="4566478" y="2697496"/>
                </a:cubicBezTo>
                <a:cubicBezTo>
                  <a:pt x="4566478" y="2692823"/>
                  <a:pt x="4568357" y="2689216"/>
                  <a:pt x="4572116" y="2686676"/>
                </a:cubicBezTo>
                <a:cubicBezTo>
                  <a:pt x="4575875" y="2684136"/>
                  <a:pt x="4581108" y="2682866"/>
                  <a:pt x="4587813" y="2682866"/>
                </a:cubicBezTo>
                <a:cubicBezTo>
                  <a:pt x="4596754" y="2682866"/>
                  <a:pt x="4604882" y="2684542"/>
                  <a:pt x="4612197" y="2687895"/>
                </a:cubicBezTo>
                <a:cubicBezTo>
                  <a:pt x="4619513" y="2691248"/>
                  <a:pt x="4625202" y="2694550"/>
                  <a:pt x="4629266" y="2697801"/>
                </a:cubicBezTo>
                <a:lnTo>
                  <a:pt x="4638105" y="2670369"/>
                </a:lnTo>
                <a:cubicBezTo>
                  <a:pt x="4631806" y="2666305"/>
                  <a:pt x="4624085" y="2663206"/>
                  <a:pt x="4614941" y="2661073"/>
                </a:cubicBezTo>
                <a:cubicBezTo>
                  <a:pt x="4605797" y="2658939"/>
                  <a:pt x="4597262" y="2657872"/>
                  <a:pt x="4589337" y="2657872"/>
                </a:cubicBezTo>
                <a:close/>
                <a:moveTo>
                  <a:pt x="4045651" y="2657872"/>
                </a:moveTo>
                <a:cubicBezTo>
                  <a:pt x="4033662" y="2657872"/>
                  <a:pt x="4023197" y="2659853"/>
                  <a:pt x="4014256" y="2663816"/>
                </a:cubicBezTo>
                <a:cubicBezTo>
                  <a:pt x="4005316" y="2667778"/>
                  <a:pt x="3997950" y="2673163"/>
                  <a:pt x="3992158" y="2679970"/>
                </a:cubicBezTo>
                <a:cubicBezTo>
                  <a:pt x="3986367" y="2686777"/>
                  <a:pt x="3982049" y="2694651"/>
                  <a:pt x="3979204" y="2703592"/>
                </a:cubicBezTo>
                <a:cubicBezTo>
                  <a:pt x="3976359" y="2712533"/>
                  <a:pt x="3974937" y="2721982"/>
                  <a:pt x="3974937" y="2731939"/>
                </a:cubicBezTo>
                <a:cubicBezTo>
                  <a:pt x="3974937" y="2741895"/>
                  <a:pt x="3976359" y="2751344"/>
                  <a:pt x="3979204" y="2760285"/>
                </a:cubicBezTo>
                <a:cubicBezTo>
                  <a:pt x="3982049" y="2769226"/>
                  <a:pt x="3986418" y="2777100"/>
                  <a:pt x="3992311" y="2783907"/>
                </a:cubicBezTo>
                <a:cubicBezTo>
                  <a:pt x="3998203" y="2790714"/>
                  <a:pt x="4005620" y="2796150"/>
                  <a:pt x="4014561" y="2800214"/>
                </a:cubicBezTo>
                <a:cubicBezTo>
                  <a:pt x="4023502" y="2804278"/>
                  <a:pt x="4034169" y="2806310"/>
                  <a:pt x="4046565" y="2806310"/>
                </a:cubicBezTo>
                <a:cubicBezTo>
                  <a:pt x="4058553" y="2806310"/>
                  <a:pt x="4068968" y="2804379"/>
                  <a:pt x="4077807" y="2800519"/>
                </a:cubicBezTo>
                <a:cubicBezTo>
                  <a:pt x="4086646" y="2796658"/>
                  <a:pt x="4093961" y="2791425"/>
                  <a:pt x="4099753" y="2784821"/>
                </a:cubicBezTo>
                <a:cubicBezTo>
                  <a:pt x="4105544" y="2778217"/>
                  <a:pt x="4109811" y="2770496"/>
                  <a:pt x="4112554" y="2761657"/>
                </a:cubicBezTo>
                <a:cubicBezTo>
                  <a:pt x="4115297" y="2752817"/>
                  <a:pt x="4116669" y="2743419"/>
                  <a:pt x="4116669" y="2733463"/>
                </a:cubicBezTo>
                <a:cubicBezTo>
                  <a:pt x="4116669" y="2723506"/>
                  <a:pt x="4115297" y="2714006"/>
                  <a:pt x="4112554" y="2704964"/>
                </a:cubicBezTo>
                <a:cubicBezTo>
                  <a:pt x="4109811" y="2695921"/>
                  <a:pt x="4105544" y="2687895"/>
                  <a:pt x="4099753" y="2680885"/>
                </a:cubicBezTo>
                <a:cubicBezTo>
                  <a:pt x="4093961" y="2673874"/>
                  <a:pt x="4086595" y="2668286"/>
                  <a:pt x="4077655" y="2664121"/>
                </a:cubicBezTo>
                <a:cubicBezTo>
                  <a:pt x="4068714" y="2659955"/>
                  <a:pt x="4058046" y="2657872"/>
                  <a:pt x="4045651" y="2657872"/>
                </a:cubicBezTo>
                <a:close/>
                <a:moveTo>
                  <a:pt x="3823070" y="2657872"/>
                </a:moveTo>
                <a:cubicBezTo>
                  <a:pt x="3812707" y="2657872"/>
                  <a:pt x="3803004" y="2659955"/>
                  <a:pt x="3793962" y="2664121"/>
                </a:cubicBezTo>
                <a:cubicBezTo>
                  <a:pt x="3784920" y="2668286"/>
                  <a:pt x="3778265" y="2674636"/>
                  <a:pt x="3773997" y="2683171"/>
                </a:cubicBezTo>
                <a:lnTo>
                  <a:pt x="3772778" y="2683171"/>
                </a:lnTo>
                <a:lnTo>
                  <a:pt x="3771254" y="2662444"/>
                </a:lnTo>
                <a:lnTo>
                  <a:pt x="3745042" y="2662444"/>
                </a:lnTo>
                <a:lnTo>
                  <a:pt x="3745042" y="2802652"/>
                </a:lnTo>
                <a:lnTo>
                  <a:pt x="3778570" y="2802652"/>
                </a:lnTo>
                <a:lnTo>
                  <a:pt x="3778570" y="2712736"/>
                </a:lnTo>
                <a:cubicBezTo>
                  <a:pt x="3779992" y="2708266"/>
                  <a:pt x="3782176" y="2704303"/>
                  <a:pt x="3785123" y="2700849"/>
                </a:cubicBezTo>
                <a:cubicBezTo>
                  <a:pt x="3788069" y="2697395"/>
                  <a:pt x="3791371" y="2694499"/>
                  <a:pt x="3795029" y="2692162"/>
                </a:cubicBezTo>
                <a:cubicBezTo>
                  <a:pt x="3798686" y="2689825"/>
                  <a:pt x="3802496" y="2688047"/>
                  <a:pt x="3806459" y="2686828"/>
                </a:cubicBezTo>
                <a:cubicBezTo>
                  <a:pt x="3810421" y="2685609"/>
                  <a:pt x="3814130" y="2684999"/>
                  <a:pt x="3817584" y="2684999"/>
                </a:cubicBezTo>
                <a:cubicBezTo>
                  <a:pt x="3831808" y="2684999"/>
                  <a:pt x="3838920" y="2693331"/>
                  <a:pt x="3838920" y="2709993"/>
                </a:cubicBezTo>
                <a:lnTo>
                  <a:pt x="3838920" y="2802652"/>
                </a:lnTo>
                <a:lnTo>
                  <a:pt x="3872448" y="2802652"/>
                </a:lnTo>
                <a:lnTo>
                  <a:pt x="3872448" y="2707250"/>
                </a:lnTo>
                <a:cubicBezTo>
                  <a:pt x="3872448" y="2698106"/>
                  <a:pt x="3871127" y="2690384"/>
                  <a:pt x="3868486" y="2684085"/>
                </a:cubicBezTo>
                <a:cubicBezTo>
                  <a:pt x="3865844" y="2677786"/>
                  <a:pt x="3862237" y="2672706"/>
                  <a:pt x="3857665" y="2668845"/>
                </a:cubicBezTo>
                <a:cubicBezTo>
                  <a:pt x="3853093" y="2664984"/>
                  <a:pt x="3847861" y="2662190"/>
                  <a:pt x="3841968" y="2660463"/>
                </a:cubicBezTo>
                <a:cubicBezTo>
                  <a:pt x="3836075" y="2658736"/>
                  <a:pt x="3829776" y="2657872"/>
                  <a:pt x="3823070" y="2657872"/>
                </a:cubicBezTo>
                <a:close/>
                <a:moveTo>
                  <a:pt x="3636076" y="2657872"/>
                </a:moveTo>
                <a:cubicBezTo>
                  <a:pt x="3624087" y="2657872"/>
                  <a:pt x="3613622" y="2659853"/>
                  <a:pt x="3604681" y="2663816"/>
                </a:cubicBezTo>
                <a:cubicBezTo>
                  <a:pt x="3595741" y="2667778"/>
                  <a:pt x="3588375" y="2673163"/>
                  <a:pt x="3582583" y="2679970"/>
                </a:cubicBezTo>
                <a:cubicBezTo>
                  <a:pt x="3576792" y="2686777"/>
                  <a:pt x="3572474" y="2694651"/>
                  <a:pt x="3569629" y="2703592"/>
                </a:cubicBezTo>
                <a:cubicBezTo>
                  <a:pt x="3566785" y="2712533"/>
                  <a:pt x="3565362" y="2721982"/>
                  <a:pt x="3565362" y="2731939"/>
                </a:cubicBezTo>
                <a:cubicBezTo>
                  <a:pt x="3565362" y="2741895"/>
                  <a:pt x="3566785" y="2751344"/>
                  <a:pt x="3569629" y="2760285"/>
                </a:cubicBezTo>
                <a:cubicBezTo>
                  <a:pt x="3572474" y="2769226"/>
                  <a:pt x="3576843" y="2777100"/>
                  <a:pt x="3582735" y="2783907"/>
                </a:cubicBezTo>
                <a:cubicBezTo>
                  <a:pt x="3588628" y="2790714"/>
                  <a:pt x="3596045" y="2796150"/>
                  <a:pt x="3604986" y="2800214"/>
                </a:cubicBezTo>
                <a:cubicBezTo>
                  <a:pt x="3613927" y="2804278"/>
                  <a:pt x="3624595" y="2806310"/>
                  <a:pt x="3636990" y="2806310"/>
                </a:cubicBezTo>
                <a:cubicBezTo>
                  <a:pt x="3648979" y="2806310"/>
                  <a:pt x="3659393" y="2804379"/>
                  <a:pt x="3668232" y="2800519"/>
                </a:cubicBezTo>
                <a:cubicBezTo>
                  <a:pt x="3677071" y="2796658"/>
                  <a:pt x="3684386" y="2791425"/>
                  <a:pt x="3690178" y="2784821"/>
                </a:cubicBezTo>
                <a:cubicBezTo>
                  <a:pt x="3695969" y="2778217"/>
                  <a:pt x="3700236" y="2770496"/>
                  <a:pt x="3702979" y="2761657"/>
                </a:cubicBezTo>
                <a:cubicBezTo>
                  <a:pt x="3705722" y="2752817"/>
                  <a:pt x="3707094" y="2743419"/>
                  <a:pt x="3707094" y="2733463"/>
                </a:cubicBezTo>
                <a:cubicBezTo>
                  <a:pt x="3707094" y="2723506"/>
                  <a:pt x="3705722" y="2714006"/>
                  <a:pt x="3702979" y="2704964"/>
                </a:cubicBezTo>
                <a:cubicBezTo>
                  <a:pt x="3700236" y="2695921"/>
                  <a:pt x="3695969" y="2687895"/>
                  <a:pt x="3690178" y="2680885"/>
                </a:cubicBezTo>
                <a:cubicBezTo>
                  <a:pt x="3684386" y="2673874"/>
                  <a:pt x="3677020" y="2668286"/>
                  <a:pt x="3668079" y="2664121"/>
                </a:cubicBezTo>
                <a:cubicBezTo>
                  <a:pt x="3659139" y="2659955"/>
                  <a:pt x="3648471" y="2657872"/>
                  <a:pt x="3636076" y="2657872"/>
                </a:cubicBezTo>
                <a:close/>
                <a:moveTo>
                  <a:pt x="3045526" y="2657872"/>
                </a:moveTo>
                <a:cubicBezTo>
                  <a:pt x="3033537" y="2657872"/>
                  <a:pt x="3023072" y="2659853"/>
                  <a:pt x="3014131" y="2663816"/>
                </a:cubicBezTo>
                <a:cubicBezTo>
                  <a:pt x="3005191" y="2667778"/>
                  <a:pt x="2997824" y="2673163"/>
                  <a:pt x="2992033" y="2679970"/>
                </a:cubicBezTo>
                <a:cubicBezTo>
                  <a:pt x="2986242" y="2686777"/>
                  <a:pt x="2981924" y="2694651"/>
                  <a:pt x="2979079" y="2703592"/>
                </a:cubicBezTo>
                <a:cubicBezTo>
                  <a:pt x="2976235" y="2712533"/>
                  <a:pt x="2974812" y="2721982"/>
                  <a:pt x="2974812" y="2731939"/>
                </a:cubicBezTo>
                <a:cubicBezTo>
                  <a:pt x="2974812" y="2741895"/>
                  <a:pt x="2976235" y="2751344"/>
                  <a:pt x="2979079" y="2760285"/>
                </a:cubicBezTo>
                <a:cubicBezTo>
                  <a:pt x="2981924" y="2769226"/>
                  <a:pt x="2986293" y="2777100"/>
                  <a:pt x="2992186" y="2783907"/>
                </a:cubicBezTo>
                <a:cubicBezTo>
                  <a:pt x="2998078" y="2790714"/>
                  <a:pt x="3005495" y="2796150"/>
                  <a:pt x="3014436" y="2800214"/>
                </a:cubicBezTo>
                <a:cubicBezTo>
                  <a:pt x="3023376" y="2804278"/>
                  <a:pt x="3034045" y="2806310"/>
                  <a:pt x="3046440" y="2806310"/>
                </a:cubicBezTo>
                <a:cubicBezTo>
                  <a:pt x="3058429" y="2806310"/>
                  <a:pt x="3068843" y="2804379"/>
                  <a:pt x="3077682" y="2800519"/>
                </a:cubicBezTo>
                <a:cubicBezTo>
                  <a:pt x="3086521" y="2796658"/>
                  <a:pt x="3093836" y="2791425"/>
                  <a:pt x="3099628" y="2784821"/>
                </a:cubicBezTo>
                <a:cubicBezTo>
                  <a:pt x="3105419" y="2778217"/>
                  <a:pt x="3109686" y="2770496"/>
                  <a:pt x="3112429" y="2761657"/>
                </a:cubicBezTo>
                <a:cubicBezTo>
                  <a:pt x="3115172" y="2752817"/>
                  <a:pt x="3116544" y="2743419"/>
                  <a:pt x="3116544" y="2733463"/>
                </a:cubicBezTo>
                <a:cubicBezTo>
                  <a:pt x="3116544" y="2723506"/>
                  <a:pt x="3115172" y="2714006"/>
                  <a:pt x="3112429" y="2704964"/>
                </a:cubicBezTo>
                <a:cubicBezTo>
                  <a:pt x="3109686" y="2695921"/>
                  <a:pt x="3105419" y="2687895"/>
                  <a:pt x="3099628" y="2680885"/>
                </a:cubicBezTo>
                <a:cubicBezTo>
                  <a:pt x="3093836" y="2673874"/>
                  <a:pt x="3086470" y="2668286"/>
                  <a:pt x="3077530" y="2664121"/>
                </a:cubicBezTo>
                <a:cubicBezTo>
                  <a:pt x="3068589" y="2659955"/>
                  <a:pt x="3057921" y="2657872"/>
                  <a:pt x="3045526" y="2657872"/>
                </a:cubicBezTo>
                <a:close/>
                <a:moveTo>
                  <a:pt x="2513345" y="2657872"/>
                </a:moveTo>
                <a:cubicBezTo>
                  <a:pt x="2501762" y="2657872"/>
                  <a:pt x="2491450" y="2659853"/>
                  <a:pt x="2482408" y="2663816"/>
                </a:cubicBezTo>
                <a:cubicBezTo>
                  <a:pt x="2473365" y="2667778"/>
                  <a:pt x="2465796" y="2673214"/>
                  <a:pt x="2459700" y="2680123"/>
                </a:cubicBezTo>
                <a:cubicBezTo>
                  <a:pt x="2453604" y="2687031"/>
                  <a:pt x="2448981" y="2695007"/>
                  <a:pt x="2445832" y="2704049"/>
                </a:cubicBezTo>
                <a:cubicBezTo>
                  <a:pt x="2442682" y="2713092"/>
                  <a:pt x="2441107" y="2722591"/>
                  <a:pt x="2441107" y="2732548"/>
                </a:cubicBezTo>
                <a:cubicBezTo>
                  <a:pt x="2441107" y="2742302"/>
                  <a:pt x="2442631" y="2751649"/>
                  <a:pt x="2445679" y="2760590"/>
                </a:cubicBezTo>
                <a:cubicBezTo>
                  <a:pt x="2448727" y="2769531"/>
                  <a:pt x="2453197" y="2777405"/>
                  <a:pt x="2459091" y="2784212"/>
                </a:cubicBezTo>
                <a:cubicBezTo>
                  <a:pt x="2464983" y="2791019"/>
                  <a:pt x="2472298" y="2796404"/>
                  <a:pt x="2481036" y="2800366"/>
                </a:cubicBezTo>
                <a:cubicBezTo>
                  <a:pt x="2489774" y="2804329"/>
                  <a:pt x="2499832" y="2806310"/>
                  <a:pt x="2511211" y="2806310"/>
                </a:cubicBezTo>
                <a:cubicBezTo>
                  <a:pt x="2517307" y="2806310"/>
                  <a:pt x="2523149" y="2805751"/>
                  <a:pt x="2528737" y="2804633"/>
                </a:cubicBezTo>
                <a:cubicBezTo>
                  <a:pt x="2534325" y="2803516"/>
                  <a:pt x="2539557" y="2802144"/>
                  <a:pt x="2544434" y="2800519"/>
                </a:cubicBezTo>
                <a:cubicBezTo>
                  <a:pt x="2549311" y="2798893"/>
                  <a:pt x="2553680" y="2797115"/>
                  <a:pt x="2557541" y="2795185"/>
                </a:cubicBezTo>
                <a:cubicBezTo>
                  <a:pt x="2561402" y="2793254"/>
                  <a:pt x="2564653" y="2791476"/>
                  <a:pt x="2567294" y="2789851"/>
                </a:cubicBezTo>
                <a:lnTo>
                  <a:pt x="2561808" y="2764857"/>
                </a:lnTo>
                <a:cubicBezTo>
                  <a:pt x="2555915" y="2769124"/>
                  <a:pt x="2548753" y="2772680"/>
                  <a:pt x="2540320" y="2775525"/>
                </a:cubicBezTo>
                <a:cubicBezTo>
                  <a:pt x="2531887" y="2778370"/>
                  <a:pt x="2523911" y="2779792"/>
                  <a:pt x="2516393" y="2779792"/>
                </a:cubicBezTo>
                <a:cubicBezTo>
                  <a:pt x="2509687" y="2779792"/>
                  <a:pt x="2503845" y="2778624"/>
                  <a:pt x="2498867" y="2776287"/>
                </a:cubicBezTo>
                <a:cubicBezTo>
                  <a:pt x="2493888" y="2773950"/>
                  <a:pt x="2489672" y="2770801"/>
                  <a:pt x="2486218" y="2766838"/>
                </a:cubicBezTo>
                <a:cubicBezTo>
                  <a:pt x="2482763" y="2762876"/>
                  <a:pt x="2480122" y="2758202"/>
                  <a:pt x="2478293" y="2752817"/>
                </a:cubicBezTo>
                <a:cubicBezTo>
                  <a:pt x="2476464" y="2747433"/>
                  <a:pt x="2475347" y="2741692"/>
                  <a:pt x="2474940" y="2735596"/>
                </a:cubicBezTo>
                <a:lnTo>
                  <a:pt x="2563637" y="2735596"/>
                </a:lnTo>
                <a:cubicBezTo>
                  <a:pt x="2564450" y="2734377"/>
                  <a:pt x="2565212" y="2732802"/>
                  <a:pt x="2565923" y="2730872"/>
                </a:cubicBezTo>
                <a:cubicBezTo>
                  <a:pt x="2566634" y="2728941"/>
                  <a:pt x="2567244" y="2726757"/>
                  <a:pt x="2567752" y="2724319"/>
                </a:cubicBezTo>
                <a:cubicBezTo>
                  <a:pt x="2568260" y="2721880"/>
                  <a:pt x="2568666" y="2719391"/>
                  <a:pt x="2568971" y="2716851"/>
                </a:cubicBezTo>
                <a:cubicBezTo>
                  <a:pt x="2569276" y="2714311"/>
                  <a:pt x="2569428" y="2711923"/>
                  <a:pt x="2569428" y="2709688"/>
                </a:cubicBezTo>
                <a:cubicBezTo>
                  <a:pt x="2569428" y="2693229"/>
                  <a:pt x="2564551" y="2680478"/>
                  <a:pt x="2554798" y="2671436"/>
                </a:cubicBezTo>
                <a:cubicBezTo>
                  <a:pt x="2545044" y="2662393"/>
                  <a:pt x="2531227" y="2657872"/>
                  <a:pt x="2513345" y="2657872"/>
                </a:cubicBezTo>
                <a:close/>
                <a:moveTo>
                  <a:pt x="1870445" y="2657872"/>
                </a:moveTo>
                <a:cubicBezTo>
                  <a:pt x="1860082" y="2657872"/>
                  <a:pt x="1850380" y="2659955"/>
                  <a:pt x="1841337" y="2664121"/>
                </a:cubicBezTo>
                <a:cubicBezTo>
                  <a:pt x="1832295" y="2668286"/>
                  <a:pt x="1825640" y="2674636"/>
                  <a:pt x="1821373" y="2683171"/>
                </a:cubicBezTo>
                <a:lnTo>
                  <a:pt x="1820153" y="2683171"/>
                </a:lnTo>
                <a:lnTo>
                  <a:pt x="1818629" y="2662444"/>
                </a:lnTo>
                <a:lnTo>
                  <a:pt x="1792417" y="2662444"/>
                </a:lnTo>
                <a:lnTo>
                  <a:pt x="1792417" y="2802652"/>
                </a:lnTo>
                <a:lnTo>
                  <a:pt x="1825945" y="2802652"/>
                </a:lnTo>
                <a:lnTo>
                  <a:pt x="1825945" y="2712736"/>
                </a:lnTo>
                <a:cubicBezTo>
                  <a:pt x="1827367" y="2708266"/>
                  <a:pt x="1829552" y="2704303"/>
                  <a:pt x="1832498" y="2700849"/>
                </a:cubicBezTo>
                <a:cubicBezTo>
                  <a:pt x="1835444" y="2697395"/>
                  <a:pt x="1838746" y="2694499"/>
                  <a:pt x="1842404" y="2692162"/>
                </a:cubicBezTo>
                <a:cubicBezTo>
                  <a:pt x="1846062" y="2689825"/>
                  <a:pt x="1849872" y="2688047"/>
                  <a:pt x="1853834" y="2686828"/>
                </a:cubicBezTo>
                <a:cubicBezTo>
                  <a:pt x="1857796" y="2685609"/>
                  <a:pt x="1861505" y="2684999"/>
                  <a:pt x="1864959" y="2684999"/>
                </a:cubicBezTo>
                <a:cubicBezTo>
                  <a:pt x="1879183" y="2684999"/>
                  <a:pt x="1886295" y="2693331"/>
                  <a:pt x="1886295" y="2709993"/>
                </a:cubicBezTo>
                <a:lnTo>
                  <a:pt x="1886295" y="2802652"/>
                </a:lnTo>
                <a:lnTo>
                  <a:pt x="1919823" y="2802652"/>
                </a:lnTo>
                <a:lnTo>
                  <a:pt x="1919823" y="2707250"/>
                </a:lnTo>
                <a:cubicBezTo>
                  <a:pt x="1919823" y="2698106"/>
                  <a:pt x="1918502" y="2690384"/>
                  <a:pt x="1915861" y="2684085"/>
                </a:cubicBezTo>
                <a:cubicBezTo>
                  <a:pt x="1913219" y="2677786"/>
                  <a:pt x="1909612" y="2672706"/>
                  <a:pt x="1905040" y="2668845"/>
                </a:cubicBezTo>
                <a:cubicBezTo>
                  <a:pt x="1900468" y="2664984"/>
                  <a:pt x="1895236" y="2662190"/>
                  <a:pt x="1889343" y="2660463"/>
                </a:cubicBezTo>
                <a:cubicBezTo>
                  <a:pt x="1883450" y="2658736"/>
                  <a:pt x="1877151" y="2657872"/>
                  <a:pt x="1870445" y="2657872"/>
                </a:cubicBezTo>
                <a:close/>
                <a:moveTo>
                  <a:pt x="1508115" y="2657872"/>
                </a:moveTo>
                <a:cubicBezTo>
                  <a:pt x="1488811" y="2657872"/>
                  <a:pt x="1472351" y="2661835"/>
                  <a:pt x="1458737" y="2669759"/>
                </a:cubicBezTo>
                <a:lnTo>
                  <a:pt x="1465138" y="2695058"/>
                </a:lnTo>
                <a:cubicBezTo>
                  <a:pt x="1476923" y="2688352"/>
                  <a:pt x="1490335" y="2684999"/>
                  <a:pt x="1505371" y="2684999"/>
                </a:cubicBezTo>
                <a:cubicBezTo>
                  <a:pt x="1516547" y="2684999"/>
                  <a:pt x="1524777" y="2686828"/>
                  <a:pt x="1530060" y="2690486"/>
                </a:cubicBezTo>
                <a:cubicBezTo>
                  <a:pt x="1535140" y="2694143"/>
                  <a:pt x="1537680" y="2699935"/>
                  <a:pt x="1537680" y="2707859"/>
                </a:cubicBezTo>
                <a:lnTo>
                  <a:pt x="1537680" y="2712431"/>
                </a:lnTo>
                <a:lnTo>
                  <a:pt x="1524574" y="2712431"/>
                </a:lnTo>
                <a:cubicBezTo>
                  <a:pt x="1512991" y="2712431"/>
                  <a:pt x="1502527" y="2713651"/>
                  <a:pt x="1493179" y="2716089"/>
                </a:cubicBezTo>
                <a:cubicBezTo>
                  <a:pt x="1483832" y="2718527"/>
                  <a:pt x="1475806" y="2722033"/>
                  <a:pt x="1469100" y="2726605"/>
                </a:cubicBezTo>
                <a:cubicBezTo>
                  <a:pt x="1462394" y="2731177"/>
                  <a:pt x="1457264" y="2736765"/>
                  <a:pt x="1453708" y="2743369"/>
                </a:cubicBezTo>
                <a:cubicBezTo>
                  <a:pt x="1450152" y="2749973"/>
                  <a:pt x="1448374" y="2757440"/>
                  <a:pt x="1448374" y="2765771"/>
                </a:cubicBezTo>
                <a:cubicBezTo>
                  <a:pt x="1448374" y="2777963"/>
                  <a:pt x="1452031" y="2787768"/>
                  <a:pt x="1459346" y="2795185"/>
                </a:cubicBezTo>
                <a:cubicBezTo>
                  <a:pt x="1466662" y="2802601"/>
                  <a:pt x="1476720" y="2806310"/>
                  <a:pt x="1489521" y="2806310"/>
                </a:cubicBezTo>
                <a:cubicBezTo>
                  <a:pt x="1499275" y="2806310"/>
                  <a:pt x="1508876" y="2804227"/>
                  <a:pt x="1518325" y="2800061"/>
                </a:cubicBezTo>
                <a:cubicBezTo>
                  <a:pt x="1527774" y="2795896"/>
                  <a:pt x="1535242" y="2790359"/>
                  <a:pt x="1540728" y="2783450"/>
                </a:cubicBezTo>
                <a:lnTo>
                  <a:pt x="1541947" y="2783450"/>
                </a:lnTo>
                <a:lnTo>
                  <a:pt x="1544386" y="2802652"/>
                </a:lnTo>
                <a:lnTo>
                  <a:pt x="1571208" y="2802652"/>
                </a:lnTo>
                <a:lnTo>
                  <a:pt x="1571208" y="2707250"/>
                </a:lnTo>
                <a:cubicBezTo>
                  <a:pt x="1571208" y="2698715"/>
                  <a:pt x="1569633" y="2691400"/>
                  <a:pt x="1566484" y="2685304"/>
                </a:cubicBezTo>
                <a:cubicBezTo>
                  <a:pt x="1563334" y="2679208"/>
                  <a:pt x="1559321" y="2674230"/>
                  <a:pt x="1554444" y="2670369"/>
                </a:cubicBezTo>
                <a:cubicBezTo>
                  <a:pt x="1543878" y="2662038"/>
                  <a:pt x="1528434" y="2657872"/>
                  <a:pt x="1508115" y="2657872"/>
                </a:cubicBezTo>
                <a:close/>
                <a:moveTo>
                  <a:pt x="1036513" y="2657872"/>
                </a:moveTo>
                <a:cubicBezTo>
                  <a:pt x="1021273" y="2657872"/>
                  <a:pt x="1008877" y="2661581"/>
                  <a:pt x="999327" y="2668997"/>
                </a:cubicBezTo>
                <a:cubicBezTo>
                  <a:pt x="989777" y="2676414"/>
                  <a:pt x="985002" y="2686930"/>
                  <a:pt x="985002" y="2700544"/>
                </a:cubicBezTo>
                <a:cubicBezTo>
                  <a:pt x="985002" y="2704202"/>
                  <a:pt x="985459" y="2708063"/>
                  <a:pt x="986373" y="2712127"/>
                </a:cubicBezTo>
                <a:cubicBezTo>
                  <a:pt x="987288" y="2716191"/>
                  <a:pt x="989015" y="2720102"/>
                  <a:pt x="991555" y="2723861"/>
                </a:cubicBezTo>
                <a:cubicBezTo>
                  <a:pt x="994095" y="2727621"/>
                  <a:pt x="997549" y="2731024"/>
                  <a:pt x="1001918" y="2734072"/>
                </a:cubicBezTo>
                <a:cubicBezTo>
                  <a:pt x="1006287" y="2737120"/>
                  <a:pt x="1011925" y="2739457"/>
                  <a:pt x="1018834" y="2741083"/>
                </a:cubicBezTo>
                <a:lnTo>
                  <a:pt x="1048095" y="2748398"/>
                </a:lnTo>
                <a:cubicBezTo>
                  <a:pt x="1054191" y="2750023"/>
                  <a:pt x="1058255" y="2752005"/>
                  <a:pt x="1060287" y="2754341"/>
                </a:cubicBezTo>
                <a:cubicBezTo>
                  <a:pt x="1062319" y="2756678"/>
                  <a:pt x="1063335" y="2759574"/>
                  <a:pt x="1063335" y="2763028"/>
                </a:cubicBezTo>
                <a:cubicBezTo>
                  <a:pt x="1063335" y="2768921"/>
                  <a:pt x="1061303" y="2773544"/>
                  <a:pt x="1057239" y="2776897"/>
                </a:cubicBezTo>
                <a:cubicBezTo>
                  <a:pt x="1053175" y="2780249"/>
                  <a:pt x="1047282" y="2781926"/>
                  <a:pt x="1039561" y="2781926"/>
                </a:cubicBezTo>
                <a:cubicBezTo>
                  <a:pt x="1032246" y="2781926"/>
                  <a:pt x="1024270" y="2780300"/>
                  <a:pt x="1015634" y="2777049"/>
                </a:cubicBezTo>
                <a:cubicBezTo>
                  <a:pt x="1006998" y="2773798"/>
                  <a:pt x="999225" y="2768819"/>
                  <a:pt x="992317" y="2762114"/>
                </a:cubicBezTo>
                <a:lnTo>
                  <a:pt x="984392" y="2791070"/>
                </a:lnTo>
                <a:cubicBezTo>
                  <a:pt x="989878" y="2794931"/>
                  <a:pt x="997193" y="2798436"/>
                  <a:pt x="1006337" y="2801585"/>
                </a:cubicBezTo>
                <a:cubicBezTo>
                  <a:pt x="1015481" y="2804735"/>
                  <a:pt x="1025438" y="2806310"/>
                  <a:pt x="1036208" y="2806310"/>
                </a:cubicBezTo>
                <a:cubicBezTo>
                  <a:pt x="1044742" y="2806310"/>
                  <a:pt x="1052464" y="2805141"/>
                  <a:pt x="1059373" y="2802805"/>
                </a:cubicBezTo>
                <a:cubicBezTo>
                  <a:pt x="1066281" y="2800468"/>
                  <a:pt x="1072174" y="2797267"/>
                  <a:pt x="1077051" y="2793203"/>
                </a:cubicBezTo>
                <a:cubicBezTo>
                  <a:pt x="1081928" y="2789139"/>
                  <a:pt x="1085687" y="2784313"/>
                  <a:pt x="1088329" y="2778725"/>
                </a:cubicBezTo>
                <a:cubicBezTo>
                  <a:pt x="1090970" y="2773137"/>
                  <a:pt x="1092291" y="2767092"/>
                  <a:pt x="1092291" y="2760590"/>
                </a:cubicBezTo>
                <a:cubicBezTo>
                  <a:pt x="1092291" y="2756932"/>
                  <a:pt x="1091783" y="2752970"/>
                  <a:pt x="1090767" y="2748703"/>
                </a:cubicBezTo>
                <a:cubicBezTo>
                  <a:pt x="1089751" y="2744435"/>
                  <a:pt x="1087770" y="2740270"/>
                  <a:pt x="1084823" y="2736206"/>
                </a:cubicBezTo>
                <a:cubicBezTo>
                  <a:pt x="1081877" y="2732142"/>
                  <a:pt x="1077813" y="2728383"/>
                  <a:pt x="1072632" y="2724928"/>
                </a:cubicBezTo>
                <a:cubicBezTo>
                  <a:pt x="1067450" y="2721474"/>
                  <a:pt x="1060592" y="2718832"/>
                  <a:pt x="1052057" y="2717003"/>
                </a:cubicBezTo>
                <a:lnTo>
                  <a:pt x="1030417" y="2712127"/>
                </a:lnTo>
                <a:cubicBezTo>
                  <a:pt x="1023508" y="2710501"/>
                  <a:pt x="1018987" y="2708418"/>
                  <a:pt x="1016853" y="2705878"/>
                </a:cubicBezTo>
                <a:cubicBezTo>
                  <a:pt x="1014719" y="2703338"/>
                  <a:pt x="1013653" y="2700544"/>
                  <a:pt x="1013653" y="2697496"/>
                </a:cubicBezTo>
                <a:cubicBezTo>
                  <a:pt x="1013653" y="2692823"/>
                  <a:pt x="1015532" y="2689216"/>
                  <a:pt x="1019291" y="2686676"/>
                </a:cubicBezTo>
                <a:cubicBezTo>
                  <a:pt x="1023051" y="2684136"/>
                  <a:pt x="1028283" y="2682866"/>
                  <a:pt x="1034989" y="2682866"/>
                </a:cubicBezTo>
                <a:cubicBezTo>
                  <a:pt x="1043929" y="2682866"/>
                  <a:pt x="1052057" y="2684542"/>
                  <a:pt x="1059373" y="2687895"/>
                </a:cubicBezTo>
                <a:cubicBezTo>
                  <a:pt x="1066688" y="2691248"/>
                  <a:pt x="1072377" y="2694550"/>
                  <a:pt x="1076441" y="2697801"/>
                </a:cubicBezTo>
                <a:lnTo>
                  <a:pt x="1085281" y="2670369"/>
                </a:lnTo>
                <a:cubicBezTo>
                  <a:pt x="1078981" y="2666305"/>
                  <a:pt x="1071260" y="2663206"/>
                  <a:pt x="1062116" y="2661073"/>
                </a:cubicBezTo>
                <a:cubicBezTo>
                  <a:pt x="1052972" y="2658939"/>
                  <a:pt x="1044437" y="2657872"/>
                  <a:pt x="1036513" y="2657872"/>
                </a:cubicBezTo>
                <a:close/>
                <a:moveTo>
                  <a:pt x="903620" y="2657872"/>
                </a:moveTo>
                <a:cubicBezTo>
                  <a:pt x="892037" y="2657872"/>
                  <a:pt x="881725" y="2659853"/>
                  <a:pt x="872683" y="2663816"/>
                </a:cubicBezTo>
                <a:cubicBezTo>
                  <a:pt x="863640" y="2667778"/>
                  <a:pt x="856071" y="2673214"/>
                  <a:pt x="849975" y="2680123"/>
                </a:cubicBezTo>
                <a:cubicBezTo>
                  <a:pt x="843879" y="2687031"/>
                  <a:pt x="839256" y="2695007"/>
                  <a:pt x="836107" y="2704049"/>
                </a:cubicBezTo>
                <a:cubicBezTo>
                  <a:pt x="832957" y="2713092"/>
                  <a:pt x="831382" y="2722591"/>
                  <a:pt x="831382" y="2732548"/>
                </a:cubicBezTo>
                <a:cubicBezTo>
                  <a:pt x="831382" y="2742302"/>
                  <a:pt x="832906" y="2751649"/>
                  <a:pt x="835954" y="2760590"/>
                </a:cubicBezTo>
                <a:cubicBezTo>
                  <a:pt x="839002" y="2769531"/>
                  <a:pt x="843473" y="2777405"/>
                  <a:pt x="849365" y="2784212"/>
                </a:cubicBezTo>
                <a:cubicBezTo>
                  <a:pt x="855258" y="2791019"/>
                  <a:pt x="862573" y="2796404"/>
                  <a:pt x="871311" y="2800366"/>
                </a:cubicBezTo>
                <a:cubicBezTo>
                  <a:pt x="880049" y="2804329"/>
                  <a:pt x="890107" y="2806310"/>
                  <a:pt x="901486" y="2806310"/>
                </a:cubicBezTo>
                <a:cubicBezTo>
                  <a:pt x="907582" y="2806310"/>
                  <a:pt x="913424" y="2805751"/>
                  <a:pt x="919012" y="2804633"/>
                </a:cubicBezTo>
                <a:cubicBezTo>
                  <a:pt x="924600" y="2803516"/>
                  <a:pt x="929833" y="2802144"/>
                  <a:pt x="934709" y="2800519"/>
                </a:cubicBezTo>
                <a:cubicBezTo>
                  <a:pt x="939586" y="2798893"/>
                  <a:pt x="943955" y="2797115"/>
                  <a:pt x="947816" y="2795185"/>
                </a:cubicBezTo>
                <a:cubicBezTo>
                  <a:pt x="951677" y="2793254"/>
                  <a:pt x="954928" y="2791476"/>
                  <a:pt x="957569" y="2789851"/>
                </a:cubicBezTo>
                <a:lnTo>
                  <a:pt x="952083" y="2764857"/>
                </a:lnTo>
                <a:cubicBezTo>
                  <a:pt x="946190" y="2769124"/>
                  <a:pt x="939027" y="2772680"/>
                  <a:pt x="930595" y="2775525"/>
                </a:cubicBezTo>
                <a:cubicBezTo>
                  <a:pt x="922162" y="2778370"/>
                  <a:pt x="914186" y="2779792"/>
                  <a:pt x="906668" y="2779792"/>
                </a:cubicBezTo>
                <a:cubicBezTo>
                  <a:pt x="899962" y="2779792"/>
                  <a:pt x="894120" y="2778624"/>
                  <a:pt x="889142" y="2776287"/>
                </a:cubicBezTo>
                <a:cubicBezTo>
                  <a:pt x="884163" y="2773950"/>
                  <a:pt x="879947" y="2770801"/>
                  <a:pt x="876493" y="2766838"/>
                </a:cubicBezTo>
                <a:cubicBezTo>
                  <a:pt x="873038" y="2762876"/>
                  <a:pt x="870397" y="2758202"/>
                  <a:pt x="868568" y="2752817"/>
                </a:cubicBezTo>
                <a:cubicBezTo>
                  <a:pt x="866739" y="2747433"/>
                  <a:pt x="865621" y="2741692"/>
                  <a:pt x="865215" y="2735596"/>
                </a:cubicBezTo>
                <a:lnTo>
                  <a:pt x="953912" y="2735596"/>
                </a:lnTo>
                <a:cubicBezTo>
                  <a:pt x="954725" y="2734377"/>
                  <a:pt x="955487" y="2732802"/>
                  <a:pt x="956198" y="2730872"/>
                </a:cubicBezTo>
                <a:cubicBezTo>
                  <a:pt x="956909" y="2728941"/>
                  <a:pt x="957519" y="2726757"/>
                  <a:pt x="958027" y="2724319"/>
                </a:cubicBezTo>
                <a:cubicBezTo>
                  <a:pt x="958535" y="2721880"/>
                  <a:pt x="958941" y="2719391"/>
                  <a:pt x="959246" y="2716851"/>
                </a:cubicBezTo>
                <a:cubicBezTo>
                  <a:pt x="959551" y="2714311"/>
                  <a:pt x="959703" y="2711923"/>
                  <a:pt x="959703" y="2709688"/>
                </a:cubicBezTo>
                <a:cubicBezTo>
                  <a:pt x="959703" y="2693229"/>
                  <a:pt x="954826" y="2680478"/>
                  <a:pt x="945073" y="2671436"/>
                </a:cubicBezTo>
                <a:cubicBezTo>
                  <a:pt x="935319" y="2662393"/>
                  <a:pt x="921502" y="2657872"/>
                  <a:pt x="903620" y="2657872"/>
                </a:cubicBezTo>
                <a:close/>
                <a:moveTo>
                  <a:pt x="584570" y="2657872"/>
                </a:moveTo>
                <a:cubicBezTo>
                  <a:pt x="574207" y="2657872"/>
                  <a:pt x="564504" y="2659955"/>
                  <a:pt x="555462" y="2664121"/>
                </a:cubicBezTo>
                <a:cubicBezTo>
                  <a:pt x="546420" y="2668286"/>
                  <a:pt x="539765" y="2674636"/>
                  <a:pt x="535498" y="2683171"/>
                </a:cubicBezTo>
                <a:lnTo>
                  <a:pt x="534278" y="2683171"/>
                </a:lnTo>
                <a:lnTo>
                  <a:pt x="532754" y="2662444"/>
                </a:lnTo>
                <a:lnTo>
                  <a:pt x="506542" y="2662444"/>
                </a:lnTo>
                <a:lnTo>
                  <a:pt x="506542" y="2802652"/>
                </a:lnTo>
                <a:lnTo>
                  <a:pt x="540070" y="2802652"/>
                </a:lnTo>
                <a:lnTo>
                  <a:pt x="540070" y="2712736"/>
                </a:lnTo>
                <a:cubicBezTo>
                  <a:pt x="541492" y="2708266"/>
                  <a:pt x="543676" y="2704303"/>
                  <a:pt x="546623" y="2700849"/>
                </a:cubicBezTo>
                <a:cubicBezTo>
                  <a:pt x="549569" y="2697395"/>
                  <a:pt x="552871" y="2694499"/>
                  <a:pt x="556529" y="2692162"/>
                </a:cubicBezTo>
                <a:cubicBezTo>
                  <a:pt x="560186" y="2689825"/>
                  <a:pt x="563996" y="2688047"/>
                  <a:pt x="567959" y="2686828"/>
                </a:cubicBezTo>
                <a:cubicBezTo>
                  <a:pt x="571921" y="2685609"/>
                  <a:pt x="575630" y="2684999"/>
                  <a:pt x="579084" y="2684999"/>
                </a:cubicBezTo>
                <a:cubicBezTo>
                  <a:pt x="593308" y="2684999"/>
                  <a:pt x="600420" y="2693331"/>
                  <a:pt x="600420" y="2709993"/>
                </a:cubicBezTo>
                <a:lnTo>
                  <a:pt x="600420" y="2802652"/>
                </a:lnTo>
                <a:lnTo>
                  <a:pt x="633948" y="2802652"/>
                </a:lnTo>
                <a:lnTo>
                  <a:pt x="633948" y="2707250"/>
                </a:lnTo>
                <a:cubicBezTo>
                  <a:pt x="633948" y="2698106"/>
                  <a:pt x="632627" y="2690384"/>
                  <a:pt x="629986" y="2684085"/>
                </a:cubicBezTo>
                <a:cubicBezTo>
                  <a:pt x="627344" y="2677786"/>
                  <a:pt x="623737" y="2672706"/>
                  <a:pt x="619165" y="2668845"/>
                </a:cubicBezTo>
                <a:cubicBezTo>
                  <a:pt x="614593" y="2664984"/>
                  <a:pt x="609361" y="2662190"/>
                  <a:pt x="603468" y="2660463"/>
                </a:cubicBezTo>
                <a:cubicBezTo>
                  <a:pt x="597575" y="2658736"/>
                  <a:pt x="591276" y="2657872"/>
                  <a:pt x="584570" y="2657872"/>
                </a:cubicBezTo>
                <a:close/>
                <a:moveTo>
                  <a:pt x="2086701" y="2657567"/>
                </a:moveTo>
                <a:cubicBezTo>
                  <a:pt x="2080199" y="2659441"/>
                  <a:pt x="2073442" y="2660950"/>
                  <a:pt x="2066432" y="2662097"/>
                </a:cubicBezTo>
                <a:cubicBezTo>
                  <a:pt x="2059422" y="2663243"/>
                  <a:pt x="2051649" y="2663816"/>
                  <a:pt x="2043115" y="2663816"/>
                </a:cubicBezTo>
                <a:cubicBezTo>
                  <a:pt x="2039254" y="2661835"/>
                  <a:pt x="2034733" y="2660349"/>
                  <a:pt x="2029551" y="2659358"/>
                </a:cubicBezTo>
                <a:cubicBezTo>
                  <a:pt x="2024370" y="2658368"/>
                  <a:pt x="2019137" y="2657872"/>
                  <a:pt x="2013854" y="2657872"/>
                </a:cubicBezTo>
                <a:cubicBezTo>
                  <a:pt x="2004913" y="2657872"/>
                  <a:pt x="1996938" y="2659295"/>
                  <a:pt x="1989927" y="2662139"/>
                </a:cubicBezTo>
                <a:cubicBezTo>
                  <a:pt x="1982917" y="2664984"/>
                  <a:pt x="1976922" y="2668896"/>
                  <a:pt x="1971944" y="2673874"/>
                </a:cubicBezTo>
                <a:cubicBezTo>
                  <a:pt x="1966966" y="2678853"/>
                  <a:pt x="1963155" y="2684796"/>
                  <a:pt x="1960514" y="2691705"/>
                </a:cubicBezTo>
                <a:cubicBezTo>
                  <a:pt x="1957872" y="2698614"/>
                  <a:pt x="1956552" y="2706031"/>
                  <a:pt x="1956552" y="2713955"/>
                </a:cubicBezTo>
                <a:cubicBezTo>
                  <a:pt x="1956552" y="2723506"/>
                  <a:pt x="1958584" y="2732345"/>
                  <a:pt x="1962648" y="2740473"/>
                </a:cubicBezTo>
                <a:cubicBezTo>
                  <a:pt x="1966712" y="2748601"/>
                  <a:pt x="1973315" y="2754595"/>
                  <a:pt x="1982460" y="2758456"/>
                </a:cubicBezTo>
                <a:lnTo>
                  <a:pt x="1982460" y="2759675"/>
                </a:lnTo>
                <a:cubicBezTo>
                  <a:pt x="1977176" y="2761707"/>
                  <a:pt x="1973112" y="2764552"/>
                  <a:pt x="1970268" y="2768210"/>
                </a:cubicBezTo>
                <a:cubicBezTo>
                  <a:pt x="1967423" y="2771867"/>
                  <a:pt x="1966001" y="2775830"/>
                  <a:pt x="1966001" y="2780097"/>
                </a:cubicBezTo>
                <a:cubicBezTo>
                  <a:pt x="1966001" y="2783348"/>
                  <a:pt x="1966915" y="2786701"/>
                  <a:pt x="1968744" y="2790155"/>
                </a:cubicBezTo>
                <a:cubicBezTo>
                  <a:pt x="1970572" y="2793610"/>
                  <a:pt x="1973824" y="2796353"/>
                  <a:pt x="1978497" y="2798385"/>
                </a:cubicBezTo>
                <a:lnTo>
                  <a:pt x="1978497" y="2799604"/>
                </a:lnTo>
                <a:cubicBezTo>
                  <a:pt x="1974636" y="2800823"/>
                  <a:pt x="1971029" y="2802754"/>
                  <a:pt x="1967677" y="2805395"/>
                </a:cubicBezTo>
                <a:cubicBezTo>
                  <a:pt x="1964324" y="2808037"/>
                  <a:pt x="1961378" y="2811034"/>
                  <a:pt x="1958838" y="2814387"/>
                </a:cubicBezTo>
                <a:cubicBezTo>
                  <a:pt x="1956298" y="2817740"/>
                  <a:pt x="1954316" y="2821397"/>
                  <a:pt x="1952894" y="2825360"/>
                </a:cubicBezTo>
                <a:cubicBezTo>
                  <a:pt x="1951471" y="2829322"/>
                  <a:pt x="1950760" y="2833335"/>
                  <a:pt x="1950760" y="2837399"/>
                </a:cubicBezTo>
                <a:cubicBezTo>
                  <a:pt x="1950760" y="2843089"/>
                  <a:pt x="1952234" y="2848423"/>
                  <a:pt x="1955180" y="2853401"/>
                </a:cubicBezTo>
                <a:cubicBezTo>
                  <a:pt x="1958126" y="2858380"/>
                  <a:pt x="1962444" y="2862698"/>
                  <a:pt x="1968134" y="2866355"/>
                </a:cubicBezTo>
                <a:cubicBezTo>
                  <a:pt x="1973824" y="2870013"/>
                  <a:pt x="1980783" y="2872909"/>
                  <a:pt x="1989013" y="2875042"/>
                </a:cubicBezTo>
                <a:cubicBezTo>
                  <a:pt x="1997242" y="2877176"/>
                  <a:pt x="2006742" y="2878243"/>
                  <a:pt x="2017511" y="2878243"/>
                </a:cubicBezTo>
                <a:cubicBezTo>
                  <a:pt x="2029703" y="2878243"/>
                  <a:pt x="2040117" y="2876922"/>
                  <a:pt x="2048754" y="2874280"/>
                </a:cubicBezTo>
                <a:cubicBezTo>
                  <a:pt x="2057390" y="2871639"/>
                  <a:pt x="2064552" y="2868083"/>
                  <a:pt x="2070242" y="2863612"/>
                </a:cubicBezTo>
                <a:cubicBezTo>
                  <a:pt x="2075931" y="2859142"/>
                  <a:pt x="2080097" y="2853960"/>
                  <a:pt x="2082739" y="2848067"/>
                </a:cubicBezTo>
                <a:cubicBezTo>
                  <a:pt x="2085380" y="2842175"/>
                  <a:pt x="2086701" y="2836079"/>
                  <a:pt x="2086701" y="2829779"/>
                </a:cubicBezTo>
                <a:cubicBezTo>
                  <a:pt x="2086701" y="2823480"/>
                  <a:pt x="2085482" y="2817892"/>
                  <a:pt x="2083043" y="2813015"/>
                </a:cubicBezTo>
                <a:cubicBezTo>
                  <a:pt x="2080605" y="2808139"/>
                  <a:pt x="2077202" y="2803973"/>
                  <a:pt x="2072833" y="2800519"/>
                </a:cubicBezTo>
                <a:cubicBezTo>
                  <a:pt x="2068464" y="2797064"/>
                  <a:pt x="2063384" y="2794321"/>
                  <a:pt x="2057593" y="2792289"/>
                </a:cubicBezTo>
                <a:cubicBezTo>
                  <a:pt x="2051802" y="2790257"/>
                  <a:pt x="2045553" y="2788835"/>
                  <a:pt x="2038847" y="2788022"/>
                </a:cubicBezTo>
                <a:lnTo>
                  <a:pt x="2009282" y="2784364"/>
                </a:lnTo>
                <a:cubicBezTo>
                  <a:pt x="2004608" y="2783755"/>
                  <a:pt x="2001154" y="2782637"/>
                  <a:pt x="1998919" y="2781011"/>
                </a:cubicBezTo>
                <a:cubicBezTo>
                  <a:pt x="1996684" y="2779386"/>
                  <a:pt x="1995566" y="2777455"/>
                  <a:pt x="1995566" y="2775220"/>
                </a:cubicBezTo>
                <a:cubicBezTo>
                  <a:pt x="1995566" y="2773188"/>
                  <a:pt x="1996480" y="2771207"/>
                  <a:pt x="1998309" y="2769277"/>
                </a:cubicBezTo>
                <a:cubicBezTo>
                  <a:pt x="2000138" y="2767346"/>
                  <a:pt x="2002780" y="2765771"/>
                  <a:pt x="2006234" y="2764552"/>
                </a:cubicBezTo>
                <a:cubicBezTo>
                  <a:pt x="2007453" y="2764552"/>
                  <a:pt x="2008723" y="2764603"/>
                  <a:pt x="2010044" y="2764705"/>
                </a:cubicBezTo>
                <a:cubicBezTo>
                  <a:pt x="2011365" y="2764806"/>
                  <a:pt x="2013143" y="2764857"/>
                  <a:pt x="2015378" y="2764857"/>
                </a:cubicBezTo>
                <a:cubicBezTo>
                  <a:pt x="2024522" y="2764857"/>
                  <a:pt x="2032701" y="2763485"/>
                  <a:pt x="2039914" y="2760742"/>
                </a:cubicBezTo>
                <a:cubicBezTo>
                  <a:pt x="2047128" y="2757999"/>
                  <a:pt x="2053173" y="2754341"/>
                  <a:pt x="2058050" y="2749769"/>
                </a:cubicBezTo>
                <a:cubicBezTo>
                  <a:pt x="2062927" y="2745197"/>
                  <a:pt x="2066635" y="2739813"/>
                  <a:pt x="2069175" y="2733615"/>
                </a:cubicBezTo>
                <a:cubicBezTo>
                  <a:pt x="2071715" y="2727417"/>
                  <a:pt x="2072985" y="2720763"/>
                  <a:pt x="2072985" y="2713651"/>
                </a:cubicBezTo>
                <a:cubicBezTo>
                  <a:pt x="2072985" y="2701865"/>
                  <a:pt x="2069531" y="2691603"/>
                  <a:pt x="2062622" y="2682866"/>
                </a:cubicBezTo>
                <a:lnTo>
                  <a:pt x="2062927" y="2681951"/>
                </a:lnTo>
                <a:lnTo>
                  <a:pt x="2084568" y="2684390"/>
                </a:lnTo>
                <a:lnTo>
                  <a:pt x="2086091" y="2682866"/>
                </a:lnTo>
                <a:lnTo>
                  <a:pt x="2089444" y="2659701"/>
                </a:lnTo>
                <a:close/>
                <a:moveTo>
                  <a:pt x="1429476" y="2657567"/>
                </a:moveTo>
                <a:cubicBezTo>
                  <a:pt x="1422974" y="2659441"/>
                  <a:pt x="1416217" y="2660950"/>
                  <a:pt x="1409207" y="2662097"/>
                </a:cubicBezTo>
                <a:cubicBezTo>
                  <a:pt x="1402196" y="2663243"/>
                  <a:pt x="1394424" y="2663816"/>
                  <a:pt x="1385890" y="2663816"/>
                </a:cubicBezTo>
                <a:cubicBezTo>
                  <a:pt x="1382029" y="2661835"/>
                  <a:pt x="1377508" y="2660349"/>
                  <a:pt x="1372326" y="2659358"/>
                </a:cubicBezTo>
                <a:cubicBezTo>
                  <a:pt x="1367144" y="2658368"/>
                  <a:pt x="1361912" y="2657872"/>
                  <a:pt x="1356629" y="2657872"/>
                </a:cubicBezTo>
                <a:cubicBezTo>
                  <a:pt x="1347688" y="2657872"/>
                  <a:pt x="1339712" y="2659295"/>
                  <a:pt x="1332702" y="2662139"/>
                </a:cubicBezTo>
                <a:cubicBezTo>
                  <a:pt x="1325692" y="2664984"/>
                  <a:pt x="1319697" y="2668896"/>
                  <a:pt x="1314719" y="2673874"/>
                </a:cubicBezTo>
                <a:cubicBezTo>
                  <a:pt x="1309741" y="2678853"/>
                  <a:pt x="1305931" y="2684796"/>
                  <a:pt x="1303289" y="2691705"/>
                </a:cubicBezTo>
                <a:cubicBezTo>
                  <a:pt x="1300647" y="2698614"/>
                  <a:pt x="1299327" y="2706031"/>
                  <a:pt x="1299327" y="2713955"/>
                </a:cubicBezTo>
                <a:cubicBezTo>
                  <a:pt x="1299327" y="2723506"/>
                  <a:pt x="1301358" y="2732345"/>
                  <a:pt x="1305423" y="2740473"/>
                </a:cubicBezTo>
                <a:cubicBezTo>
                  <a:pt x="1309486" y="2748601"/>
                  <a:pt x="1316090" y="2754595"/>
                  <a:pt x="1325234" y="2758456"/>
                </a:cubicBezTo>
                <a:lnTo>
                  <a:pt x="1325234" y="2759675"/>
                </a:lnTo>
                <a:cubicBezTo>
                  <a:pt x="1319951" y="2761707"/>
                  <a:pt x="1315887" y="2764552"/>
                  <a:pt x="1313042" y="2768210"/>
                </a:cubicBezTo>
                <a:cubicBezTo>
                  <a:pt x="1310198" y="2771867"/>
                  <a:pt x="1308775" y="2775830"/>
                  <a:pt x="1308775" y="2780097"/>
                </a:cubicBezTo>
                <a:cubicBezTo>
                  <a:pt x="1308775" y="2783348"/>
                  <a:pt x="1309690" y="2786701"/>
                  <a:pt x="1311518" y="2790155"/>
                </a:cubicBezTo>
                <a:cubicBezTo>
                  <a:pt x="1313347" y="2793610"/>
                  <a:pt x="1316599" y="2796353"/>
                  <a:pt x="1321272" y="2798385"/>
                </a:cubicBezTo>
                <a:lnTo>
                  <a:pt x="1321272" y="2799604"/>
                </a:lnTo>
                <a:cubicBezTo>
                  <a:pt x="1317411" y="2800823"/>
                  <a:pt x="1313804" y="2802754"/>
                  <a:pt x="1310452" y="2805395"/>
                </a:cubicBezTo>
                <a:cubicBezTo>
                  <a:pt x="1307099" y="2808037"/>
                  <a:pt x="1304152" y="2811034"/>
                  <a:pt x="1301612" y="2814387"/>
                </a:cubicBezTo>
                <a:cubicBezTo>
                  <a:pt x="1299073" y="2817740"/>
                  <a:pt x="1297091" y="2821397"/>
                  <a:pt x="1295669" y="2825360"/>
                </a:cubicBezTo>
                <a:cubicBezTo>
                  <a:pt x="1294246" y="2829322"/>
                  <a:pt x="1293535" y="2833335"/>
                  <a:pt x="1293535" y="2837399"/>
                </a:cubicBezTo>
                <a:cubicBezTo>
                  <a:pt x="1293535" y="2843089"/>
                  <a:pt x="1295008" y="2848423"/>
                  <a:pt x="1297955" y="2853401"/>
                </a:cubicBezTo>
                <a:cubicBezTo>
                  <a:pt x="1300901" y="2858380"/>
                  <a:pt x="1305219" y="2862698"/>
                  <a:pt x="1310909" y="2866355"/>
                </a:cubicBezTo>
                <a:cubicBezTo>
                  <a:pt x="1316599" y="2870013"/>
                  <a:pt x="1323558" y="2872909"/>
                  <a:pt x="1331788" y="2875042"/>
                </a:cubicBezTo>
                <a:cubicBezTo>
                  <a:pt x="1340017" y="2877176"/>
                  <a:pt x="1349517" y="2878243"/>
                  <a:pt x="1360286" y="2878243"/>
                </a:cubicBezTo>
                <a:cubicBezTo>
                  <a:pt x="1372478" y="2878243"/>
                  <a:pt x="1382892" y="2876922"/>
                  <a:pt x="1391529" y="2874280"/>
                </a:cubicBezTo>
                <a:cubicBezTo>
                  <a:pt x="1400164" y="2871639"/>
                  <a:pt x="1407327" y="2868083"/>
                  <a:pt x="1413017" y="2863612"/>
                </a:cubicBezTo>
                <a:cubicBezTo>
                  <a:pt x="1418707" y="2859142"/>
                  <a:pt x="1422872" y="2853960"/>
                  <a:pt x="1425514" y="2848067"/>
                </a:cubicBezTo>
                <a:cubicBezTo>
                  <a:pt x="1428155" y="2842175"/>
                  <a:pt x="1429476" y="2836079"/>
                  <a:pt x="1429476" y="2829779"/>
                </a:cubicBezTo>
                <a:cubicBezTo>
                  <a:pt x="1429476" y="2823480"/>
                  <a:pt x="1428257" y="2817892"/>
                  <a:pt x="1425819" y="2813015"/>
                </a:cubicBezTo>
                <a:cubicBezTo>
                  <a:pt x="1423380" y="2808139"/>
                  <a:pt x="1419976" y="2803973"/>
                  <a:pt x="1415608" y="2800519"/>
                </a:cubicBezTo>
                <a:cubicBezTo>
                  <a:pt x="1411239" y="2797064"/>
                  <a:pt x="1406159" y="2794321"/>
                  <a:pt x="1400368" y="2792289"/>
                </a:cubicBezTo>
                <a:cubicBezTo>
                  <a:pt x="1394576" y="2790257"/>
                  <a:pt x="1388328" y="2788835"/>
                  <a:pt x="1381622" y="2788022"/>
                </a:cubicBezTo>
                <a:lnTo>
                  <a:pt x="1352057" y="2784364"/>
                </a:lnTo>
                <a:cubicBezTo>
                  <a:pt x="1347383" y="2783755"/>
                  <a:pt x="1343929" y="2782637"/>
                  <a:pt x="1341694" y="2781011"/>
                </a:cubicBezTo>
                <a:cubicBezTo>
                  <a:pt x="1339458" y="2779386"/>
                  <a:pt x="1338341" y="2777455"/>
                  <a:pt x="1338341" y="2775220"/>
                </a:cubicBezTo>
                <a:cubicBezTo>
                  <a:pt x="1338341" y="2773188"/>
                  <a:pt x="1339255" y="2771207"/>
                  <a:pt x="1341084" y="2769277"/>
                </a:cubicBezTo>
                <a:cubicBezTo>
                  <a:pt x="1342913" y="2767346"/>
                  <a:pt x="1345554" y="2765771"/>
                  <a:pt x="1349009" y="2764552"/>
                </a:cubicBezTo>
                <a:cubicBezTo>
                  <a:pt x="1350228" y="2764552"/>
                  <a:pt x="1351498" y="2764603"/>
                  <a:pt x="1352819" y="2764705"/>
                </a:cubicBezTo>
                <a:cubicBezTo>
                  <a:pt x="1354140" y="2764806"/>
                  <a:pt x="1355918" y="2764857"/>
                  <a:pt x="1358153" y="2764857"/>
                </a:cubicBezTo>
                <a:cubicBezTo>
                  <a:pt x="1367297" y="2764857"/>
                  <a:pt x="1375476" y="2763485"/>
                  <a:pt x="1382689" y="2760742"/>
                </a:cubicBezTo>
                <a:cubicBezTo>
                  <a:pt x="1389903" y="2757999"/>
                  <a:pt x="1395948" y="2754341"/>
                  <a:pt x="1400825" y="2749769"/>
                </a:cubicBezTo>
                <a:cubicBezTo>
                  <a:pt x="1405702" y="2745197"/>
                  <a:pt x="1409410" y="2739813"/>
                  <a:pt x="1411950" y="2733615"/>
                </a:cubicBezTo>
                <a:cubicBezTo>
                  <a:pt x="1414490" y="2727417"/>
                  <a:pt x="1415760" y="2720763"/>
                  <a:pt x="1415760" y="2713651"/>
                </a:cubicBezTo>
                <a:cubicBezTo>
                  <a:pt x="1415760" y="2701865"/>
                  <a:pt x="1412306" y="2691603"/>
                  <a:pt x="1405397" y="2682866"/>
                </a:cubicBezTo>
                <a:lnTo>
                  <a:pt x="1405702" y="2681951"/>
                </a:lnTo>
                <a:lnTo>
                  <a:pt x="1427343" y="2684390"/>
                </a:lnTo>
                <a:lnTo>
                  <a:pt x="1428867" y="2682866"/>
                </a:lnTo>
                <a:lnTo>
                  <a:pt x="1432219" y="2659701"/>
                </a:lnTo>
                <a:close/>
                <a:moveTo>
                  <a:pt x="3406942" y="2620077"/>
                </a:moveTo>
                <a:lnTo>
                  <a:pt x="3401455" y="2661530"/>
                </a:lnTo>
                <a:lnTo>
                  <a:pt x="3381644" y="2664578"/>
                </a:lnTo>
                <a:lnTo>
                  <a:pt x="3381644" y="2682866"/>
                </a:lnTo>
                <a:lnTo>
                  <a:pt x="3399017" y="2682866"/>
                </a:lnTo>
                <a:lnTo>
                  <a:pt x="3399017" y="2770343"/>
                </a:lnTo>
                <a:cubicBezTo>
                  <a:pt x="3399017" y="2775830"/>
                  <a:pt x="3399424" y="2780808"/>
                  <a:pt x="3400237" y="2785279"/>
                </a:cubicBezTo>
                <a:cubicBezTo>
                  <a:pt x="3401049" y="2789749"/>
                  <a:pt x="3402574" y="2793559"/>
                  <a:pt x="3404809" y="2796709"/>
                </a:cubicBezTo>
                <a:cubicBezTo>
                  <a:pt x="3407044" y="2799858"/>
                  <a:pt x="3410143" y="2802246"/>
                  <a:pt x="3414105" y="2803871"/>
                </a:cubicBezTo>
                <a:cubicBezTo>
                  <a:pt x="3418067" y="2805497"/>
                  <a:pt x="3423097" y="2806310"/>
                  <a:pt x="3429193" y="2806310"/>
                </a:cubicBezTo>
                <a:cubicBezTo>
                  <a:pt x="3436102" y="2806310"/>
                  <a:pt x="3443061" y="2805345"/>
                  <a:pt x="3450071" y="2803414"/>
                </a:cubicBezTo>
                <a:cubicBezTo>
                  <a:pt x="3457082" y="2801484"/>
                  <a:pt x="3462517" y="2798893"/>
                  <a:pt x="3466378" y="2795642"/>
                </a:cubicBezTo>
                <a:lnTo>
                  <a:pt x="3460892" y="2771563"/>
                </a:lnTo>
                <a:cubicBezTo>
                  <a:pt x="3455812" y="2774407"/>
                  <a:pt x="3451951" y="2776338"/>
                  <a:pt x="3449309" y="2777354"/>
                </a:cubicBezTo>
                <a:cubicBezTo>
                  <a:pt x="3446668" y="2778370"/>
                  <a:pt x="3444026" y="2778878"/>
                  <a:pt x="3441385" y="2778878"/>
                </a:cubicBezTo>
                <a:cubicBezTo>
                  <a:pt x="3437930" y="2778878"/>
                  <a:pt x="3435593" y="2777811"/>
                  <a:pt x="3434374" y="2775677"/>
                </a:cubicBezTo>
                <a:cubicBezTo>
                  <a:pt x="3433155" y="2773544"/>
                  <a:pt x="3432545" y="2769429"/>
                  <a:pt x="3432545" y="2763333"/>
                </a:cubicBezTo>
                <a:lnTo>
                  <a:pt x="3432545" y="2682866"/>
                </a:lnTo>
                <a:lnTo>
                  <a:pt x="3459368" y="2682866"/>
                </a:lnTo>
                <a:lnTo>
                  <a:pt x="3459368" y="2662444"/>
                </a:lnTo>
                <a:lnTo>
                  <a:pt x="3432545" y="2662444"/>
                </a:lnTo>
                <a:lnTo>
                  <a:pt x="3432545" y="2620077"/>
                </a:lnTo>
                <a:close/>
                <a:moveTo>
                  <a:pt x="2187742" y="2620077"/>
                </a:moveTo>
                <a:lnTo>
                  <a:pt x="2182256" y="2661530"/>
                </a:lnTo>
                <a:lnTo>
                  <a:pt x="2162444" y="2664578"/>
                </a:lnTo>
                <a:lnTo>
                  <a:pt x="2162444" y="2682866"/>
                </a:lnTo>
                <a:lnTo>
                  <a:pt x="2179818" y="2682866"/>
                </a:lnTo>
                <a:lnTo>
                  <a:pt x="2179818" y="2770343"/>
                </a:lnTo>
                <a:cubicBezTo>
                  <a:pt x="2179818" y="2775830"/>
                  <a:pt x="2180224" y="2780808"/>
                  <a:pt x="2181037" y="2785279"/>
                </a:cubicBezTo>
                <a:cubicBezTo>
                  <a:pt x="2181849" y="2789749"/>
                  <a:pt x="2183373" y="2793559"/>
                  <a:pt x="2185609" y="2796709"/>
                </a:cubicBezTo>
                <a:cubicBezTo>
                  <a:pt x="2187844" y="2799858"/>
                  <a:pt x="2190943" y="2802246"/>
                  <a:pt x="2194905" y="2803871"/>
                </a:cubicBezTo>
                <a:cubicBezTo>
                  <a:pt x="2198867" y="2805497"/>
                  <a:pt x="2203897" y="2806310"/>
                  <a:pt x="2209993" y="2806310"/>
                </a:cubicBezTo>
                <a:cubicBezTo>
                  <a:pt x="2216901" y="2806310"/>
                  <a:pt x="2223861" y="2805345"/>
                  <a:pt x="2230871" y="2803414"/>
                </a:cubicBezTo>
                <a:cubicBezTo>
                  <a:pt x="2237882" y="2801484"/>
                  <a:pt x="2243317" y="2798893"/>
                  <a:pt x="2247178" y="2795642"/>
                </a:cubicBezTo>
                <a:lnTo>
                  <a:pt x="2241692" y="2771563"/>
                </a:lnTo>
                <a:cubicBezTo>
                  <a:pt x="2236612" y="2774407"/>
                  <a:pt x="2232751" y="2776338"/>
                  <a:pt x="2230109" y="2777354"/>
                </a:cubicBezTo>
                <a:cubicBezTo>
                  <a:pt x="2227468" y="2778370"/>
                  <a:pt x="2224826" y="2778878"/>
                  <a:pt x="2222185" y="2778878"/>
                </a:cubicBezTo>
                <a:cubicBezTo>
                  <a:pt x="2218730" y="2778878"/>
                  <a:pt x="2216393" y="2777811"/>
                  <a:pt x="2215174" y="2775677"/>
                </a:cubicBezTo>
                <a:cubicBezTo>
                  <a:pt x="2213955" y="2773544"/>
                  <a:pt x="2213345" y="2769429"/>
                  <a:pt x="2213345" y="2763333"/>
                </a:cubicBezTo>
                <a:lnTo>
                  <a:pt x="2213345" y="2682866"/>
                </a:lnTo>
                <a:lnTo>
                  <a:pt x="2240168" y="2682866"/>
                </a:lnTo>
                <a:lnTo>
                  <a:pt x="2240168" y="2662444"/>
                </a:lnTo>
                <a:lnTo>
                  <a:pt x="2213345" y="2662444"/>
                </a:lnTo>
                <a:lnTo>
                  <a:pt x="2213345" y="2620077"/>
                </a:lnTo>
                <a:close/>
                <a:moveTo>
                  <a:pt x="1625767" y="2620077"/>
                </a:moveTo>
                <a:lnTo>
                  <a:pt x="1620281" y="2661530"/>
                </a:lnTo>
                <a:lnTo>
                  <a:pt x="1600469" y="2664578"/>
                </a:lnTo>
                <a:lnTo>
                  <a:pt x="1600469" y="2682866"/>
                </a:lnTo>
                <a:lnTo>
                  <a:pt x="1617843" y="2682866"/>
                </a:lnTo>
                <a:lnTo>
                  <a:pt x="1617843" y="2770343"/>
                </a:lnTo>
                <a:cubicBezTo>
                  <a:pt x="1617843" y="2775830"/>
                  <a:pt x="1618249" y="2780808"/>
                  <a:pt x="1619062" y="2785279"/>
                </a:cubicBezTo>
                <a:cubicBezTo>
                  <a:pt x="1619875" y="2789749"/>
                  <a:pt x="1621399" y="2793559"/>
                  <a:pt x="1623634" y="2796709"/>
                </a:cubicBezTo>
                <a:cubicBezTo>
                  <a:pt x="1625869" y="2799858"/>
                  <a:pt x="1628968" y="2802246"/>
                  <a:pt x="1632930" y="2803871"/>
                </a:cubicBezTo>
                <a:cubicBezTo>
                  <a:pt x="1636893" y="2805497"/>
                  <a:pt x="1641922" y="2806310"/>
                  <a:pt x="1648018" y="2806310"/>
                </a:cubicBezTo>
                <a:cubicBezTo>
                  <a:pt x="1654927" y="2806310"/>
                  <a:pt x="1661886" y="2805345"/>
                  <a:pt x="1668897" y="2803414"/>
                </a:cubicBezTo>
                <a:cubicBezTo>
                  <a:pt x="1675907" y="2801484"/>
                  <a:pt x="1681343" y="2798893"/>
                  <a:pt x="1685203" y="2795642"/>
                </a:cubicBezTo>
                <a:lnTo>
                  <a:pt x="1679717" y="2771563"/>
                </a:lnTo>
                <a:cubicBezTo>
                  <a:pt x="1674637" y="2774407"/>
                  <a:pt x="1670776" y="2776338"/>
                  <a:pt x="1668135" y="2777354"/>
                </a:cubicBezTo>
                <a:cubicBezTo>
                  <a:pt x="1665493" y="2778370"/>
                  <a:pt x="1662852" y="2778878"/>
                  <a:pt x="1660209" y="2778878"/>
                </a:cubicBezTo>
                <a:cubicBezTo>
                  <a:pt x="1656755" y="2778878"/>
                  <a:pt x="1654418" y="2777811"/>
                  <a:pt x="1653199" y="2775677"/>
                </a:cubicBezTo>
                <a:cubicBezTo>
                  <a:pt x="1651980" y="2773544"/>
                  <a:pt x="1651370" y="2769429"/>
                  <a:pt x="1651370" y="2763333"/>
                </a:cubicBezTo>
                <a:lnTo>
                  <a:pt x="1651370" y="2682866"/>
                </a:lnTo>
                <a:lnTo>
                  <a:pt x="1678193" y="2682866"/>
                </a:lnTo>
                <a:lnTo>
                  <a:pt x="1678193" y="2662444"/>
                </a:lnTo>
                <a:lnTo>
                  <a:pt x="1651370" y="2662444"/>
                </a:lnTo>
                <a:lnTo>
                  <a:pt x="1651370" y="2620077"/>
                </a:lnTo>
                <a:close/>
                <a:moveTo>
                  <a:pt x="1139992" y="2620077"/>
                </a:moveTo>
                <a:lnTo>
                  <a:pt x="1134506" y="2661530"/>
                </a:lnTo>
                <a:lnTo>
                  <a:pt x="1114694" y="2664578"/>
                </a:lnTo>
                <a:lnTo>
                  <a:pt x="1114694" y="2682866"/>
                </a:lnTo>
                <a:lnTo>
                  <a:pt x="1132067" y="2682866"/>
                </a:lnTo>
                <a:lnTo>
                  <a:pt x="1132067" y="2770343"/>
                </a:lnTo>
                <a:cubicBezTo>
                  <a:pt x="1132067" y="2775830"/>
                  <a:pt x="1132474" y="2780808"/>
                  <a:pt x="1133287" y="2785279"/>
                </a:cubicBezTo>
                <a:cubicBezTo>
                  <a:pt x="1134100" y="2789749"/>
                  <a:pt x="1135624" y="2793559"/>
                  <a:pt x="1137859" y="2796709"/>
                </a:cubicBezTo>
                <a:cubicBezTo>
                  <a:pt x="1140094" y="2799858"/>
                  <a:pt x="1143193" y="2802246"/>
                  <a:pt x="1147155" y="2803871"/>
                </a:cubicBezTo>
                <a:cubicBezTo>
                  <a:pt x="1151117" y="2805497"/>
                  <a:pt x="1156147" y="2806310"/>
                  <a:pt x="1162242" y="2806310"/>
                </a:cubicBezTo>
                <a:cubicBezTo>
                  <a:pt x="1169152" y="2806310"/>
                  <a:pt x="1176111" y="2805345"/>
                  <a:pt x="1183122" y="2803414"/>
                </a:cubicBezTo>
                <a:cubicBezTo>
                  <a:pt x="1190132" y="2801484"/>
                  <a:pt x="1195567" y="2798893"/>
                  <a:pt x="1199428" y="2795642"/>
                </a:cubicBezTo>
                <a:lnTo>
                  <a:pt x="1193942" y="2771563"/>
                </a:lnTo>
                <a:cubicBezTo>
                  <a:pt x="1188862" y="2774407"/>
                  <a:pt x="1185001" y="2776338"/>
                  <a:pt x="1182359" y="2777354"/>
                </a:cubicBezTo>
                <a:cubicBezTo>
                  <a:pt x="1179718" y="2778370"/>
                  <a:pt x="1177076" y="2778878"/>
                  <a:pt x="1174435" y="2778878"/>
                </a:cubicBezTo>
                <a:cubicBezTo>
                  <a:pt x="1170980" y="2778878"/>
                  <a:pt x="1168643" y="2777811"/>
                  <a:pt x="1167424" y="2775677"/>
                </a:cubicBezTo>
                <a:cubicBezTo>
                  <a:pt x="1166205" y="2773544"/>
                  <a:pt x="1165596" y="2769429"/>
                  <a:pt x="1165596" y="2763333"/>
                </a:cubicBezTo>
                <a:lnTo>
                  <a:pt x="1165596" y="2682866"/>
                </a:lnTo>
                <a:lnTo>
                  <a:pt x="1192418" y="2682866"/>
                </a:lnTo>
                <a:lnTo>
                  <a:pt x="1192418" y="2662444"/>
                </a:lnTo>
                <a:lnTo>
                  <a:pt x="1165596" y="2662444"/>
                </a:lnTo>
                <a:lnTo>
                  <a:pt x="1165596" y="2620077"/>
                </a:lnTo>
                <a:close/>
                <a:moveTo>
                  <a:pt x="4322333" y="2601484"/>
                </a:moveTo>
                <a:lnTo>
                  <a:pt x="4322333" y="2802652"/>
                </a:lnTo>
                <a:lnTo>
                  <a:pt x="4357385" y="2802652"/>
                </a:lnTo>
                <a:lnTo>
                  <a:pt x="4357385" y="2711212"/>
                </a:lnTo>
                <a:lnTo>
                  <a:pt x="4414992" y="2711212"/>
                </a:lnTo>
                <a:lnTo>
                  <a:pt x="4414992" y="2680732"/>
                </a:lnTo>
                <a:lnTo>
                  <a:pt x="4357385" y="2680732"/>
                </a:lnTo>
                <a:lnTo>
                  <a:pt x="4357385" y="2631964"/>
                </a:lnTo>
                <a:lnTo>
                  <a:pt x="4437242" y="2631964"/>
                </a:lnTo>
                <a:lnTo>
                  <a:pt x="4437242" y="2601484"/>
                </a:lnTo>
                <a:close/>
                <a:moveTo>
                  <a:pt x="2674508" y="2601484"/>
                </a:moveTo>
                <a:lnTo>
                  <a:pt x="2674508" y="2802652"/>
                </a:lnTo>
                <a:lnTo>
                  <a:pt x="2797037" y="2802652"/>
                </a:lnTo>
                <a:lnTo>
                  <a:pt x="2797037" y="2772172"/>
                </a:lnTo>
                <a:lnTo>
                  <a:pt x="2709560" y="2772172"/>
                </a:lnTo>
                <a:lnTo>
                  <a:pt x="2709560" y="2711212"/>
                </a:lnTo>
                <a:lnTo>
                  <a:pt x="2770520" y="2711212"/>
                </a:lnTo>
                <a:lnTo>
                  <a:pt x="2770520" y="2680732"/>
                </a:lnTo>
                <a:lnTo>
                  <a:pt x="2709560" y="2680732"/>
                </a:lnTo>
                <a:lnTo>
                  <a:pt x="2709560" y="2631964"/>
                </a:lnTo>
                <a:lnTo>
                  <a:pt x="2790941" y="2631964"/>
                </a:lnTo>
                <a:lnTo>
                  <a:pt x="2790941" y="2601484"/>
                </a:lnTo>
                <a:close/>
                <a:moveTo>
                  <a:pt x="426608" y="2601484"/>
                </a:moveTo>
                <a:lnTo>
                  <a:pt x="426608" y="2802652"/>
                </a:lnTo>
                <a:lnTo>
                  <a:pt x="461660" y="2802652"/>
                </a:lnTo>
                <a:lnTo>
                  <a:pt x="461660" y="2601484"/>
                </a:lnTo>
                <a:close/>
                <a:moveTo>
                  <a:pt x="4485705" y="2595083"/>
                </a:moveTo>
                <a:cubicBezTo>
                  <a:pt x="4482657" y="2595083"/>
                  <a:pt x="4479863" y="2595693"/>
                  <a:pt x="4477324" y="2596912"/>
                </a:cubicBezTo>
                <a:cubicBezTo>
                  <a:pt x="4474784" y="2598131"/>
                  <a:pt x="4472497" y="2599808"/>
                  <a:pt x="4470465" y="2601941"/>
                </a:cubicBezTo>
                <a:cubicBezTo>
                  <a:pt x="4468433" y="2604075"/>
                  <a:pt x="4466859" y="2606463"/>
                  <a:pt x="4465741" y="2609104"/>
                </a:cubicBezTo>
                <a:cubicBezTo>
                  <a:pt x="4464623" y="2611746"/>
                  <a:pt x="4464065" y="2614489"/>
                  <a:pt x="4464065" y="2617334"/>
                </a:cubicBezTo>
                <a:cubicBezTo>
                  <a:pt x="4464065" y="2623227"/>
                  <a:pt x="4466198" y="2628307"/>
                  <a:pt x="4470465" y="2632574"/>
                </a:cubicBezTo>
                <a:cubicBezTo>
                  <a:pt x="4474733" y="2636841"/>
                  <a:pt x="4479813" y="2638975"/>
                  <a:pt x="4485705" y="2638975"/>
                </a:cubicBezTo>
                <a:cubicBezTo>
                  <a:pt x="4488551" y="2638975"/>
                  <a:pt x="4491293" y="2638416"/>
                  <a:pt x="4493935" y="2637298"/>
                </a:cubicBezTo>
                <a:cubicBezTo>
                  <a:pt x="4496577" y="2636181"/>
                  <a:pt x="4498964" y="2634606"/>
                  <a:pt x="4501098" y="2632574"/>
                </a:cubicBezTo>
                <a:cubicBezTo>
                  <a:pt x="4503232" y="2630542"/>
                  <a:pt x="4504908" y="2628256"/>
                  <a:pt x="4506127" y="2625716"/>
                </a:cubicBezTo>
                <a:cubicBezTo>
                  <a:pt x="4507346" y="2623176"/>
                  <a:pt x="4507956" y="2620382"/>
                  <a:pt x="4507956" y="2617334"/>
                </a:cubicBezTo>
                <a:cubicBezTo>
                  <a:pt x="4507956" y="2614489"/>
                  <a:pt x="4507346" y="2611746"/>
                  <a:pt x="4506127" y="2609104"/>
                </a:cubicBezTo>
                <a:cubicBezTo>
                  <a:pt x="4504908" y="2606463"/>
                  <a:pt x="4503232" y="2604075"/>
                  <a:pt x="4501098" y="2601941"/>
                </a:cubicBezTo>
                <a:cubicBezTo>
                  <a:pt x="4498964" y="2599808"/>
                  <a:pt x="4496577" y="2598131"/>
                  <a:pt x="4493935" y="2596912"/>
                </a:cubicBezTo>
                <a:cubicBezTo>
                  <a:pt x="4491293" y="2595693"/>
                  <a:pt x="4488551" y="2595083"/>
                  <a:pt x="4485705" y="2595083"/>
                </a:cubicBezTo>
                <a:close/>
                <a:moveTo>
                  <a:pt x="3514156" y="2595083"/>
                </a:moveTo>
                <a:cubicBezTo>
                  <a:pt x="3511108" y="2595083"/>
                  <a:pt x="3508313" y="2595693"/>
                  <a:pt x="3505774" y="2596912"/>
                </a:cubicBezTo>
                <a:cubicBezTo>
                  <a:pt x="3503234" y="2598131"/>
                  <a:pt x="3500947" y="2599808"/>
                  <a:pt x="3498916" y="2601941"/>
                </a:cubicBezTo>
                <a:cubicBezTo>
                  <a:pt x="3496884" y="2604075"/>
                  <a:pt x="3495309" y="2606463"/>
                  <a:pt x="3494191" y="2609104"/>
                </a:cubicBezTo>
                <a:cubicBezTo>
                  <a:pt x="3493074" y="2611746"/>
                  <a:pt x="3492515" y="2614489"/>
                  <a:pt x="3492515" y="2617334"/>
                </a:cubicBezTo>
                <a:cubicBezTo>
                  <a:pt x="3492515" y="2623227"/>
                  <a:pt x="3494649" y="2628307"/>
                  <a:pt x="3498916" y="2632574"/>
                </a:cubicBezTo>
                <a:cubicBezTo>
                  <a:pt x="3503183" y="2636841"/>
                  <a:pt x="3508263" y="2638975"/>
                  <a:pt x="3514156" y="2638975"/>
                </a:cubicBezTo>
                <a:cubicBezTo>
                  <a:pt x="3517000" y="2638975"/>
                  <a:pt x="3519744" y="2638416"/>
                  <a:pt x="3522385" y="2637298"/>
                </a:cubicBezTo>
                <a:cubicBezTo>
                  <a:pt x="3525027" y="2636181"/>
                  <a:pt x="3527414" y="2634606"/>
                  <a:pt x="3529548" y="2632574"/>
                </a:cubicBezTo>
                <a:cubicBezTo>
                  <a:pt x="3531682" y="2630542"/>
                  <a:pt x="3533358" y="2628256"/>
                  <a:pt x="3534577" y="2625716"/>
                </a:cubicBezTo>
                <a:cubicBezTo>
                  <a:pt x="3535796" y="2623176"/>
                  <a:pt x="3536406" y="2620382"/>
                  <a:pt x="3536406" y="2617334"/>
                </a:cubicBezTo>
                <a:cubicBezTo>
                  <a:pt x="3536406" y="2614489"/>
                  <a:pt x="3535796" y="2611746"/>
                  <a:pt x="3534577" y="2609104"/>
                </a:cubicBezTo>
                <a:cubicBezTo>
                  <a:pt x="3533358" y="2606463"/>
                  <a:pt x="3531682" y="2604075"/>
                  <a:pt x="3529548" y="2601941"/>
                </a:cubicBezTo>
                <a:cubicBezTo>
                  <a:pt x="3527414" y="2599808"/>
                  <a:pt x="3525027" y="2598131"/>
                  <a:pt x="3522385" y="2596912"/>
                </a:cubicBezTo>
                <a:cubicBezTo>
                  <a:pt x="3519744" y="2595693"/>
                  <a:pt x="3517000" y="2595083"/>
                  <a:pt x="3514156" y="2595083"/>
                </a:cubicBezTo>
                <a:close/>
                <a:moveTo>
                  <a:pt x="1732981" y="2595083"/>
                </a:moveTo>
                <a:cubicBezTo>
                  <a:pt x="1729933" y="2595083"/>
                  <a:pt x="1727139" y="2595693"/>
                  <a:pt x="1724599" y="2596912"/>
                </a:cubicBezTo>
                <a:cubicBezTo>
                  <a:pt x="1722059" y="2598131"/>
                  <a:pt x="1719773" y="2599808"/>
                  <a:pt x="1717741" y="2601941"/>
                </a:cubicBezTo>
                <a:cubicBezTo>
                  <a:pt x="1715709" y="2604075"/>
                  <a:pt x="1714134" y="2606463"/>
                  <a:pt x="1713016" y="2609104"/>
                </a:cubicBezTo>
                <a:cubicBezTo>
                  <a:pt x="1711899" y="2611746"/>
                  <a:pt x="1711340" y="2614489"/>
                  <a:pt x="1711340" y="2617334"/>
                </a:cubicBezTo>
                <a:cubicBezTo>
                  <a:pt x="1711340" y="2623227"/>
                  <a:pt x="1713473" y="2628307"/>
                  <a:pt x="1717741" y="2632574"/>
                </a:cubicBezTo>
                <a:cubicBezTo>
                  <a:pt x="1722008" y="2636841"/>
                  <a:pt x="1727088" y="2638975"/>
                  <a:pt x="1732981" y="2638975"/>
                </a:cubicBezTo>
                <a:cubicBezTo>
                  <a:pt x="1735825" y="2638975"/>
                  <a:pt x="1738569" y="2638416"/>
                  <a:pt x="1741211" y="2637298"/>
                </a:cubicBezTo>
                <a:cubicBezTo>
                  <a:pt x="1743852" y="2636181"/>
                  <a:pt x="1746240" y="2634606"/>
                  <a:pt x="1748373" y="2632574"/>
                </a:cubicBezTo>
                <a:cubicBezTo>
                  <a:pt x="1750507" y="2630542"/>
                  <a:pt x="1752183" y="2628256"/>
                  <a:pt x="1753402" y="2625716"/>
                </a:cubicBezTo>
                <a:cubicBezTo>
                  <a:pt x="1754622" y="2623176"/>
                  <a:pt x="1755231" y="2620382"/>
                  <a:pt x="1755231" y="2617334"/>
                </a:cubicBezTo>
                <a:cubicBezTo>
                  <a:pt x="1755231" y="2614489"/>
                  <a:pt x="1754622" y="2611746"/>
                  <a:pt x="1753402" y="2609104"/>
                </a:cubicBezTo>
                <a:cubicBezTo>
                  <a:pt x="1752183" y="2606463"/>
                  <a:pt x="1750507" y="2604075"/>
                  <a:pt x="1748373" y="2601941"/>
                </a:cubicBezTo>
                <a:cubicBezTo>
                  <a:pt x="1746240" y="2599808"/>
                  <a:pt x="1743852" y="2598131"/>
                  <a:pt x="1741211" y="2596912"/>
                </a:cubicBezTo>
                <a:cubicBezTo>
                  <a:pt x="1738569" y="2595693"/>
                  <a:pt x="1735825" y="2595083"/>
                  <a:pt x="1732981" y="2595083"/>
                </a:cubicBezTo>
                <a:close/>
                <a:moveTo>
                  <a:pt x="1247206" y="2595083"/>
                </a:moveTo>
                <a:cubicBezTo>
                  <a:pt x="1244158" y="2595083"/>
                  <a:pt x="1241364" y="2595693"/>
                  <a:pt x="1238824" y="2596912"/>
                </a:cubicBezTo>
                <a:cubicBezTo>
                  <a:pt x="1236284" y="2598131"/>
                  <a:pt x="1233998" y="2599808"/>
                  <a:pt x="1231966" y="2601941"/>
                </a:cubicBezTo>
                <a:cubicBezTo>
                  <a:pt x="1229934" y="2604075"/>
                  <a:pt x="1228359" y="2606463"/>
                  <a:pt x="1227241" y="2609104"/>
                </a:cubicBezTo>
                <a:cubicBezTo>
                  <a:pt x="1226124" y="2611746"/>
                  <a:pt x="1225565" y="2614489"/>
                  <a:pt x="1225565" y="2617334"/>
                </a:cubicBezTo>
                <a:cubicBezTo>
                  <a:pt x="1225565" y="2623227"/>
                  <a:pt x="1227698" y="2628307"/>
                  <a:pt x="1231966" y="2632574"/>
                </a:cubicBezTo>
                <a:cubicBezTo>
                  <a:pt x="1236233" y="2636841"/>
                  <a:pt x="1241313" y="2638975"/>
                  <a:pt x="1247206" y="2638975"/>
                </a:cubicBezTo>
                <a:cubicBezTo>
                  <a:pt x="1250051" y="2638975"/>
                  <a:pt x="1252794" y="2638416"/>
                  <a:pt x="1255435" y="2637298"/>
                </a:cubicBezTo>
                <a:cubicBezTo>
                  <a:pt x="1258077" y="2636181"/>
                  <a:pt x="1260465" y="2634606"/>
                  <a:pt x="1262598" y="2632574"/>
                </a:cubicBezTo>
                <a:cubicBezTo>
                  <a:pt x="1264732" y="2630542"/>
                  <a:pt x="1266408" y="2628256"/>
                  <a:pt x="1267627" y="2625716"/>
                </a:cubicBezTo>
                <a:cubicBezTo>
                  <a:pt x="1268846" y="2623176"/>
                  <a:pt x="1269456" y="2620382"/>
                  <a:pt x="1269456" y="2617334"/>
                </a:cubicBezTo>
                <a:cubicBezTo>
                  <a:pt x="1269456" y="2614489"/>
                  <a:pt x="1268846" y="2611746"/>
                  <a:pt x="1267627" y="2609104"/>
                </a:cubicBezTo>
                <a:cubicBezTo>
                  <a:pt x="1266408" y="2606463"/>
                  <a:pt x="1264732" y="2604075"/>
                  <a:pt x="1262598" y="2601941"/>
                </a:cubicBezTo>
                <a:cubicBezTo>
                  <a:pt x="1260465" y="2599808"/>
                  <a:pt x="1258077" y="2598131"/>
                  <a:pt x="1255435" y="2596912"/>
                </a:cubicBezTo>
                <a:cubicBezTo>
                  <a:pt x="1252794" y="2595693"/>
                  <a:pt x="1250051" y="2595083"/>
                  <a:pt x="1247206" y="2595083"/>
                </a:cubicBezTo>
                <a:close/>
                <a:moveTo>
                  <a:pt x="4678492" y="2577100"/>
                </a:moveTo>
                <a:lnTo>
                  <a:pt x="4678492" y="2802652"/>
                </a:lnTo>
                <a:lnTo>
                  <a:pt x="4712019" y="2802652"/>
                </a:lnTo>
                <a:lnTo>
                  <a:pt x="4712019" y="2712736"/>
                </a:lnTo>
                <a:cubicBezTo>
                  <a:pt x="4713442" y="2708469"/>
                  <a:pt x="4715576" y="2704608"/>
                  <a:pt x="4718420" y="2701154"/>
                </a:cubicBezTo>
                <a:cubicBezTo>
                  <a:pt x="4721265" y="2697699"/>
                  <a:pt x="4724516" y="2694753"/>
                  <a:pt x="4728174" y="2692315"/>
                </a:cubicBezTo>
                <a:cubicBezTo>
                  <a:pt x="4731832" y="2689876"/>
                  <a:pt x="4735743" y="2688047"/>
                  <a:pt x="4739909" y="2686828"/>
                </a:cubicBezTo>
                <a:cubicBezTo>
                  <a:pt x="4744074" y="2685609"/>
                  <a:pt x="4748087" y="2684999"/>
                  <a:pt x="4751948" y="2684999"/>
                </a:cubicBezTo>
                <a:cubicBezTo>
                  <a:pt x="4758247" y="2684999"/>
                  <a:pt x="4763226" y="2687082"/>
                  <a:pt x="4766884" y="2691248"/>
                </a:cubicBezTo>
                <a:cubicBezTo>
                  <a:pt x="4770541" y="2695413"/>
                  <a:pt x="4772370" y="2701662"/>
                  <a:pt x="4772370" y="2709993"/>
                </a:cubicBezTo>
                <a:lnTo>
                  <a:pt x="4772370" y="2802652"/>
                </a:lnTo>
                <a:lnTo>
                  <a:pt x="4805898" y="2802652"/>
                </a:lnTo>
                <a:lnTo>
                  <a:pt x="4805898" y="2707250"/>
                </a:lnTo>
                <a:cubicBezTo>
                  <a:pt x="4805898" y="2698106"/>
                  <a:pt x="4804628" y="2690384"/>
                  <a:pt x="4802088" y="2684085"/>
                </a:cubicBezTo>
                <a:cubicBezTo>
                  <a:pt x="4799548" y="2677786"/>
                  <a:pt x="4796093" y="2672706"/>
                  <a:pt x="4791725" y="2668845"/>
                </a:cubicBezTo>
                <a:cubicBezTo>
                  <a:pt x="4787356" y="2664984"/>
                  <a:pt x="4782327" y="2662190"/>
                  <a:pt x="4776637" y="2660463"/>
                </a:cubicBezTo>
                <a:cubicBezTo>
                  <a:pt x="4770947" y="2658736"/>
                  <a:pt x="4765055" y="2657872"/>
                  <a:pt x="4758959" y="2657872"/>
                </a:cubicBezTo>
                <a:cubicBezTo>
                  <a:pt x="4748596" y="2657872"/>
                  <a:pt x="4739604" y="2659853"/>
                  <a:pt x="4731984" y="2663816"/>
                </a:cubicBezTo>
                <a:cubicBezTo>
                  <a:pt x="4724364" y="2667778"/>
                  <a:pt x="4717709" y="2674230"/>
                  <a:pt x="4712019" y="2683171"/>
                </a:cubicBezTo>
                <a:lnTo>
                  <a:pt x="4712019" y="2577100"/>
                </a:lnTo>
                <a:close/>
                <a:moveTo>
                  <a:pt x="3156320" y="2577100"/>
                </a:moveTo>
                <a:lnTo>
                  <a:pt x="3156320" y="2802652"/>
                </a:lnTo>
                <a:lnTo>
                  <a:pt x="3189849" y="2802652"/>
                </a:lnTo>
                <a:lnTo>
                  <a:pt x="3189849" y="2577100"/>
                </a:lnTo>
                <a:close/>
                <a:moveTo>
                  <a:pt x="2278191" y="2577100"/>
                </a:moveTo>
                <a:lnTo>
                  <a:pt x="2278191" y="2802652"/>
                </a:lnTo>
                <a:lnTo>
                  <a:pt x="2311720" y="2802652"/>
                </a:lnTo>
                <a:lnTo>
                  <a:pt x="2311720" y="2712736"/>
                </a:lnTo>
                <a:cubicBezTo>
                  <a:pt x="2313142" y="2708469"/>
                  <a:pt x="2315276" y="2704608"/>
                  <a:pt x="2318120" y="2701154"/>
                </a:cubicBezTo>
                <a:cubicBezTo>
                  <a:pt x="2320965" y="2697699"/>
                  <a:pt x="2324216" y="2694753"/>
                  <a:pt x="2327874" y="2692315"/>
                </a:cubicBezTo>
                <a:cubicBezTo>
                  <a:pt x="2331532" y="2689876"/>
                  <a:pt x="2335443" y="2688047"/>
                  <a:pt x="2339609" y="2686828"/>
                </a:cubicBezTo>
                <a:cubicBezTo>
                  <a:pt x="2343774" y="2685609"/>
                  <a:pt x="2347788" y="2684999"/>
                  <a:pt x="2351648" y="2684999"/>
                </a:cubicBezTo>
                <a:cubicBezTo>
                  <a:pt x="2357948" y="2684999"/>
                  <a:pt x="2362926" y="2687082"/>
                  <a:pt x="2366584" y="2691248"/>
                </a:cubicBezTo>
                <a:cubicBezTo>
                  <a:pt x="2370241" y="2695413"/>
                  <a:pt x="2372070" y="2701662"/>
                  <a:pt x="2372070" y="2709993"/>
                </a:cubicBezTo>
                <a:lnTo>
                  <a:pt x="2372070" y="2802652"/>
                </a:lnTo>
                <a:lnTo>
                  <a:pt x="2405598" y="2802652"/>
                </a:lnTo>
                <a:lnTo>
                  <a:pt x="2405598" y="2707250"/>
                </a:lnTo>
                <a:cubicBezTo>
                  <a:pt x="2405598" y="2698106"/>
                  <a:pt x="2404328" y="2690384"/>
                  <a:pt x="2401788" y="2684085"/>
                </a:cubicBezTo>
                <a:cubicBezTo>
                  <a:pt x="2399248" y="2677786"/>
                  <a:pt x="2395794" y="2672706"/>
                  <a:pt x="2391425" y="2668845"/>
                </a:cubicBezTo>
                <a:cubicBezTo>
                  <a:pt x="2387056" y="2664984"/>
                  <a:pt x="2382027" y="2662190"/>
                  <a:pt x="2376337" y="2660463"/>
                </a:cubicBezTo>
                <a:cubicBezTo>
                  <a:pt x="2370648" y="2658736"/>
                  <a:pt x="2364755" y="2657872"/>
                  <a:pt x="2358659" y="2657872"/>
                </a:cubicBezTo>
                <a:cubicBezTo>
                  <a:pt x="2348295" y="2657872"/>
                  <a:pt x="2339304" y="2659853"/>
                  <a:pt x="2331684" y="2663816"/>
                </a:cubicBezTo>
                <a:cubicBezTo>
                  <a:pt x="2324064" y="2667778"/>
                  <a:pt x="2317409" y="2674230"/>
                  <a:pt x="2311720" y="2683171"/>
                </a:cubicBezTo>
                <a:lnTo>
                  <a:pt x="2311720" y="2577100"/>
                </a:lnTo>
                <a:close/>
                <a:moveTo>
                  <a:pt x="4211919" y="2575576"/>
                </a:moveTo>
                <a:cubicBezTo>
                  <a:pt x="4203994" y="2575576"/>
                  <a:pt x="4196730" y="2576745"/>
                  <a:pt x="4190126" y="2579081"/>
                </a:cubicBezTo>
                <a:cubicBezTo>
                  <a:pt x="4183522" y="2581418"/>
                  <a:pt x="4178187" y="2585228"/>
                  <a:pt x="4174124" y="2590511"/>
                </a:cubicBezTo>
                <a:cubicBezTo>
                  <a:pt x="4172498" y="2592747"/>
                  <a:pt x="4170924" y="2595591"/>
                  <a:pt x="4169400" y="2599046"/>
                </a:cubicBezTo>
                <a:cubicBezTo>
                  <a:pt x="4167875" y="2602500"/>
                  <a:pt x="4166504" y="2607021"/>
                  <a:pt x="4165285" y="2612609"/>
                </a:cubicBezTo>
                <a:cubicBezTo>
                  <a:pt x="4164065" y="2618197"/>
                  <a:pt x="4163100" y="2625055"/>
                  <a:pt x="4162389" y="2633183"/>
                </a:cubicBezTo>
                <a:cubicBezTo>
                  <a:pt x="4161678" y="2641311"/>
                  <a:pt x="4161322" y="2651167"/>
                  <a:pt x="4161322" y="2662749"/>
                </a:cubicBezTo>
                <a:lnTo>
                  <a:pt x="4143949" y="2665492"/>
                </a:lnTo>
                <a:lnTo>
                  <a:pt x="4143949" y="2682866"/>
                </a:lnTo>
                <a:lnTo>
                  <a:pt x="4161322" y="2682866"/>
                </a:lnTo>
                <a:lnTo>
                  <a:pt x="4161322" y="2802652"/>
                </a:lnTo>
                <a:lnTo>
                  <a:pt x="4194850" y="2802652"/>
                </a:lnTo>
                <a:lnTo>
                  <a:pt x="4194850" y="2682866"/>
                </a:lnTo>
                <a:lnTo>
                  <a:pt x="4221672" y="2682866"/>
                </a:lnTo>
                <a:lnTo>
                  <a:pt x="4221672" y="2662444"/>
                </a:lnTo>
                <a:lnTo>
                  <a:pt x="4194850" y="2662444"/>
                </a:lnTo>
                <a:lnTo>
                  <a:pt x="4194850" y="2642327"/>
                </a:lnTo>
                <a:cubicBezTo>
                  <a:pt x="4194850" y="2633793"/>
                  <a:pt x="4195104" y="2626783"/>
                  <a:pt x="4195612" y="2621296"/>
                </a:cubicBezTo>
                <a:cubicBezTo>
                  <a:pt x="4196120" y="2615810"/>
                  <a:pt x="4196984" y="2611441"/>
                  <a:pt x="4198203" y="2608190"/>
                </a:cubicBezTo>
                <a:cubicBezTo>
                  <a:pt x="4199422" y="2604939"/>
                  <a:pt x="4200946" y="2602703"/>
                  <a:pt x="4202775" y="2601484"/>
                </a:cubicBezTo>
                <a:cubicBezTo>
                  <a:pt x="4204604" y="2600265"/>
                  <a:pt x="4206839" y="2599655"/>
                  <a:pt x="4209480" y="2599655"/>
                </a:cubicBezTo>
                <a:cubicBezTo>
                  <a:pt x="4213951" y="2599655"/>
                  <a:pt x="4218524" y="2600722"/>
                  <a:pt x="4223196" y="2602856"/>
                </a:cubicBezTo>
                <a:cubicBezTo>
                  <a:pt x="4227870" y="2604989"/>
                  <a:pt x="4231223" y="2606666"/>
                  <a:pt x="4233255" y="2607885"/>
                </a:cubicBezTo>
                <a:lnTo>
                  <a:pt x="4240875" y="2581977"/>
                </a:lnTo>
                <a:cubicBezTo>
                  <a:pt x="4238436" y="2580485"/>
                  <a:pt x="4235744" y="2579258"/>
                  <a:pt x="4232797" y="2578298"/>
                </a:cubicBezTo>
                <a:cubicBezTo>
                  <a:pt x="4229851" y="2577338"/>
                  <a:pt x="4227007" y="2576644"/>
                  <a:pt x="4224263" y="2576217"/>
                </a:cubicBezTo>
                <a:cubicBezTo>
                  <a:pt x="4221520" y="2575790"/>
                  <a:pt x="4219031" y="2575576"/>
                  <a:pt x="4216796" y="2575576"/>
                </a:cubicBezTo>
                <a:cubicBezTo>
                  <a:pt x="4214560" y="2575576"/>
                  <a:pt x="4212935" y="2575576"/>
                  <a:pt x="4211919" y="2575576"/>
                </a:cubicBezTo>
                <a:close/>
                <a:moveTo>
                  <a:pt x="0" y="0"/>
                </a:moveTo>
                <a:lnTo>
                  <a:pt x="11472530" y="4614520"/>
                </a:lnTo>
                <a:lnTo>
                  <a:pt x="0" y="4614520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45000">
                <a:schemeClr val="bg1">
                  <a:lumMod val="8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88411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6">
            <a:extLst>
              <a:ext uri="{FF2B5EF4-FFF2-40B4-BE49-F238E27FC236}">
                <a16:creationId xmlns:a16="http://schemas.microsoft.com/office/drawing/2014/main" id="{DFD93C6C-7E33-5AB4-46EA-66068145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7740"/>
          <a:stretch>
            <a:fillRect/>
          </a:stretch>
        </p:blipFill>
        <p:spPr>
          <a:xfrm>
            <a:off x="900839" y="999658"/>
            <a:ext cx="3608158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10">
            <a:extLst>
              <a:ext uri="{FF2B5EF4-FFF2-40B4-BE49-F238E27FC236}">
                <a16:creationId xmlns:a16="http://schemas.microsoft.com/office/drawing/2014/main" id="{F386C8E3-2D42-11D8-C5C6-18516121B8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B8137088-CAF0-1842-3390-480665A30A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6" name="Gerade Verbindung mit Pfeil 1">
            <a:extLst>
              <a:ext uri="{FF2B5EF4-FFF2-40B4-BE49-F238E27FC236}">
                <a16:creationId xmlns:a16="http://schemas.microsoft.com/office/drawing/2014/main" id="{EC0F2877-8D2D-0421-B4E8-70C278D17B4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sp>
        <p:nvSpPr>
          <p:cNvPr id="7" name="Textfeld 2">
            <a:extLst>
              <a:ext uri="{FF2B5EF4-FFF2-40B4-BE49-F238E27FC236}">
                <a16:creationId xmlns:a16="http://schemas.microsoft.com/office/drawing/2014/main" id="{7FB1F6C3-5C3D-5B10-F5BF-393641AD6DC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4778CD7-C071-2084-A774-42575DD45716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603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feld 26">
            <a:extLst>
              <a:ext uri="{FF2B5EF4-FFF2-40B4-BE49-F238E27FC236}">
                <a16:creationId xmlns:a16="http://schemas.microsoft.com/office/drawing/2014/main" id="{3069ED3E-E479-D2C2-6015-50F73D20E2D2}"/>
              </a:ext>
            </a:extLst>
          </p:cNvPr>
          <p:cNvSpPr txBox="1"/>
          <p:nvPr/>
        </p:nvSpPr>
        <p:spPr>
          <a:xfrm>
            <a:off x="2456124" y="5195227"/>
            <a:ext cx="3169424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Natural Gradient Descent</a:t>
            </a:r>
          </a:p>
        </p:txBody>
      </p:sp>
      <p:sp>
        <p:nvSpPr>
          <p:cNvPr id="4" name="Textfeld 11">
            <a:extLst>
              <a:ext uri="{FF2B5EF4-FFF2-40B4-BE49-F238E27FC236}">
                <a16:creationId xmlns:a16="http://schemas.microsoft.com/office/drawing/2014/main" id="{E01BB7FA-C25A-A802-82EA-B6141E21405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D5FEF81C-04A3-1883-CDE2-DDA385EFB469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6" name="Textfeld 4">
            <a:extLst>
              <a:ext uri="{FF2B5EF4-FFF2-40B4-BE49-F238E27FC236}">
                <a16:creationId xmlns:a16="http://schemas.microsoft.com/office/drawing/2014/main" id="{7369D4AF-7D74-C989-BCF0-0B523E97542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7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7582729E-D66A-B512-CE55-358F922E27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8" name="Grafik 17">
            <a:extLst>
              <a:ext uri="{FF2B5EF4-FFF2-40B4-BE49-F238E27FC236}">
                <a16:creationId xmlns:a16="http://schemas.microsoft.com/office/drawing/2014/main" id="{94891AE2-C90E-E7AD-E312-7805393E2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9" name="Gerade Verbindung mit Pfeil 19">
            <a:extLst>
              <a:ext uri="{FF2B5EF4-FFF2-40B4-BE49-F238E27FC236}">
                <a16:creationId xmlns:a16="http://schemas.microsoft.com/office/drawing/2014/main" id="{3CA680F2-A1A5-C861-6287-29765A227897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12" name="Grafik 11">
            <a:extLst>
              <a:ext uri="{FF2B5EF4-FFF2-40B4-BE49-F238E27FC236}">
                <a16:creationId xmlns:a16="http://schemas.microsoft.com/office/drawing/2014/main" id="{7D85645E-54E9-26FE-13C2-6590B68E1E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6985" y="5564562"/>
            <a:ext cx="4785231" cy="432000"/>
          </a:xfrm>
          <a:prstGeom prst="rect">
            <a:avLst/>
          </a:prstGeom>
        </p:spPr>
      </p:pic>
      <p:pic>
        <p:nvPicPr>
          <p:cNvPr id="13" name="Grafik 12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C8374-2454-5DB3-8F89-520C040A63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0072FB3-77CD-B490-1CAB-C82735050BFB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pic>
        <p:nvPicPr>
          <p:cNvPr id="4" name="Grafik 6">
            <a:extLst>
              <a:ext uri="{FF2B5EF4-FFF2-40B4-BE49-F238E27FC236}">
                <a16:creationId xmlns:a16="http://schemas.microsoft.com/office/drawing/2014/main" id="{29C1AEAC-52E1-E33E-BC53-F55A17D2CA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69E8374F-C5BE-63FE-F211-49E1D6A2888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B6C98162-5135-9C5C-5D63-56BF0CB92094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3C41E561-B515-9948-06A0-729C03B2B0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DD233092-C7E0-4570-D915-805C4A49F72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890E92E1-234C-16D4-EF86-127A9FBBB926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DC3DFAC0-ACD9-B9E2-1C4A-424D461496C5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5">
            <a:extLst>
              <a:ext uri="{FF2B5EF4-FFF2-40B4-BE49-F238E27FC236}">
                <a16:creationId xmlns:a16="http://schemas.microsoft.com/office/drawing/2014/main" id="{C7C8CAD2-BD84-377A-CD5F-0FFE2829C1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205704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202FD21D-313E-042F-F392-128E23A737F5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56A8EA17-05F8-6ADB-5EF4-BD1BFAF7C4A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A9A71FC7-6FC4-F3BE-5F82-30A1E4B14A8F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4">
            <a:extLst>
              <a:ext uri="{FF2B5EF4-FFF2-40B4-BE49-F238E27FC236}">
                <a16:creationId xmlns:a16="http://schemas.microsoft.com/office/drawing/2014/main" id="{F70E08BF-A5E6-40B0-8FDB-5CF240AD8D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9021" y="2057043"/>
            <a:ext cx="6621152" cy="331057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56C15FEF-9220-4825-69B3-E07D72F964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Manifolds and Metrics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AC923DBD-9B54-6DB0-0812-A60C5E57DFAD}"/>
              </a:ext>
            </a:extLst>
          </p:cNvPr>
          <p:cNvSpPr txBox="1"/>
          <p:nvPr/>
        </p:nvSpPr>
        <p:spPr>
          <a:xfrm>
            <a:off x="919712" y="1133718"/>
            <a:ext cx="7304565" cy="923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1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Definition:</a:t>
            </a:r>
          </a:p>
          <a:p>
            <a:pPr marL="0" marR="0" lvl="0" indent="0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manifold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a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topological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that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locally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isomorphic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to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euclidean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 </a:t>
            </a:r>
            <a:r>
              <a:rPr lang="de-DE" sz="1800" b="0" i="0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space</a:t>
            </a:r>
            <a:r>
              <a:rPr lang="de-DE" sz="1800" b="0" i="0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.</a:t>
            </a:r>
          </a:p>
        </p:txBody>
      </p:sp>
      <p:sp>
        <p:nvSpPr>
          <p:cNvPr id="5" name="Textfeld 7">
            <a:extLst>
              <a:ext uri="{FF2B5EF4-FFF2-40B4-BE49-F238E27FC236}">
                <a16:creationId xmlns:a16="http://schemas.microsoft.com/office/drawing/2014/main" id="{29FDDCE8-3A27-55CF-7CA7-EBC85C77ECD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3</a:t>
            </a:r>
          </a:p>
        </p:txBody>
      </p:sp>
      <p:pic>
        <p:nvPicPr>
          <p:cNvPr id="6" name="Grafik 8" descr="Ein Bild, das Schrift, weiß, Text, Typografie enthält.&#10;&#10;Automatisch generierte Beschreibung">
            <a:extLst>
              <a:ext uri="{FF2B5EF4-FFF2-40B4-BE49-F238E27FC236}">
                <a16:creationId xmlns:a16="http://schemas.microsoft.com/office/drawing/2014/main" id="{10EDB15E-BB99-A921-D21D-766171AAA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1608" y="5501835"/>
            <a:ext cx="3660772" cy="1104896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4BC1D2-E618-1307-2ABD-EDB68B3B985D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pic>
        <p:nvPicPr>
          <p:cNvPr id="3" name="Grafik 4">
            <a:extLst>
              <a:ext uri="{FF2B5EF4-FFF2-40B4-BE49-F238E27FC236}">
                <a16:creationId xmlns:a16="http://schemas.microsoft.com/office/drawing/2014/main" id="{3298D781-AA9E-0BC6-0959-1590435CD3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50919"/>
          <a:stretch>
            <a:fillRect/>
          </a:stretch>
        </p:blipFill>
        <p:spPr>
          <a:xfrm>
            <a:off x="5050468" y="1773003"/>
            <a:ext cx="3251130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6" descr="Ein Bild, das Schrift, Kalligrafie, Handschrift, weiß enthält.&#10;&#10;Automatisch generierte Beschreibung">
            <a:extLst>
              <a:ext uri="{FF2B5EF4-FFF2-40B4-BE49-F238E27FC236}">
                <a16:creationId xmlns:a16="http://schemas.microsoft.com/office/drawing/2014/main" id="{B163D55F-DA75-CBEB-90BC-0E5D7E5066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7134" y="3038478"/>
            <a:ext cx="1676396" cy="78105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7">
            <a:extLst>
              <a:ext uri="{FF2B5EF4-FFF2-40B4-BE49-F238E27FC236}">
                <a16:creationId xmlns:a16="http://schemas.microsoft.com/office/drawing/2014/main" id="{4F721AE2-31B5-14E0-EDDF-F108161FED5B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CCE8F0-CC41-38FC-0000-7F38B44B33B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C836AD5-9548-5ED7-225C-1A0CED39FF9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7C98215-EE5D-C6F7-8D7C-190FBB539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23807AA-A555-A378-ABB1-8E717A5D9BA7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EEBA0A12-10B8-555C-AAD9-6407065C930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4">
            <a:extLst>
              <a:ext uri="{FF2B5EF4-FFF2-40B4-BE49-F238E27FC236}">
                <a16:creationId xmlns:a16="http://schemas.microsoft.com/office/drawing/2014/main" id="{0DF96904-F8E7-2055-49D0-DCA7C5A74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1CA1BB2-F3EA-D50B-29A5-75EE741BB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Interpretable</a:t>
            </a:r>
            <a:r>
              <a:rPr lang="de-DE" sz="3600" dirty="0"/>
              <a:t> ML</a:t>
            </a:r>
          </a:p>
        </p:txBody>
      </p:sp>
      <p:pic>
        <p:nvPicPr>
          <p:cNvPr id="5" name="Grafik 4" descr="Ein Bild, das Screenshot, Farbigkeit, Muster, Bernstein enthält.&#10;&#10;Automatisch generierte Beschreibung">
            <a:extLst>
              <a:ext uri="{FF2B5EF4-FFF2-40B4-BE49-F238E27FC236}">
                <a16:creationId xmlns:a16="http://schemas.microsoft.com/office/drawing/2014/main" id="{EFE5D76C-D25A-1187-9014-86D3DFFDE7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829" y="1651828"/>
            <a:ext cx="7240704" cy="355434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2783350-7234-A622-D39D-E777DCD1E39D}"/>
              </a:ext>
            </a:extLst>
          </p:cNvPr>
          <p:cNvSpPr txBox="1"/>
          <p:nvPr/>
        </p:nvSpPr>
        <p:spPr>
          <a:xfrm>
            <a:off x="1371829" y="5206171"/>
            <a:ext cx="704684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https://arxiv.org/pdf/2302.12274.pdf</a:t>
            </a:r>
          </a:p>
        </p:txBody>
      </p:sp>
    </p:spTree>
    <p:extLst>
      <p:ext uri="{BB962C8B-B14F-4D97-AF65-F5344CB8AC3E}">
        <p14:creationId xmlns:p14="http://schemas.microsoft.com/office/powerpoint/2010/main" val="165257750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7B0495B-F8A5-CDF1-D607-36A3878ACC8A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0FE1107-28C1-7C90-E023-9C2E88D60F72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4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5E751F3-CD04-D617-F8F4-DC2B351797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77603" y="1773003"/>
            <a:ext cx="6623995" cy="3312002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6" descr="Ein Bild, das Text, Schrift, Handschrift, Kalligrafie enthält.&#10;&#10;Automatisch generierte Beschreibung">
            <a:extLst>
              <a:ext uri="{FF2B5EF4-FFF2-40B4-BE49-F238E27FC236}">
                <a16:creationId xmlns:a16="http://schemas.microsoft.com/office/drawing/2014/main" id="{95B8C05A-7D37-474B-F457-E3E6296E4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8502" y="5526935"/>
            <a:ext cx="4902198" cy="97155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FF097A-D074-8803-6012-A4D4CA426551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Statistical manifolds</a:t>
            </a:r>
          </a:p>
        </p:txBody>
      </p:sp>
      <p:sp>
        <p:nvSpPr>
          <p:cNvPr id="3" name="Textfeld 7">
            <a:extLst>
              <a:ext uri="{FF2B5EF4-FFF2-40B4-BE49-F238E27FC236}">
                <a16:creationId xmlns:a16="http://schemas.microsoft.com/office/drawing/2014/main" id="{6138F663-9792-CD30-084C-A8939D3CEAC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5</a:t>
            </a:r>
          </a:p>
        </p:txBody>
      </p:sp>
      <p:pic>
        <p:nvPicPr>
          <p:cNvPr id="4" name="Grafik 4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B7887CA7-32DE-5EBF-973A-AC8939305E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6617" y="2295884"/>
            <a:ext cx="2845969" cy="40551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5" name="Grafik 10" descr="Ein Bild, das Schrift, Text, Typografie, weiß enthält.&#10;&#10;Automatisch generierte Beschreibung">
            <a:extLst>
              <a:ext uri="{FF2B5EF4-FFF2-40B4-BE49-F238E27FC236}">
                <a16:creationId xmlns:a16="http://schemas.microsoft.com/office/drawing/2014/main" id="{39FAD3AE-EB3C-4B28-95E6-CADB1C0E6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6256" y="4047315"/>
            <a:ext cx="6226689" cy="9072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066B08-87BA-B0BE-87A5-0DF40E7A0DEF}"/>
              </a:ext>
            </a:extLst>
          </p:cNvPr>
          <p:cNvSpPr txBox="1"/>
          <p:nvPr/>
        </p:nvSpPr>
        <p:spPr>
          <a:xfrm>
            <a:off x="1434789" y="3677983"/>
            <a:ext cx="4263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Fisher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information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a </a:t>
            </a:r>
            <a:r>
              <a:rPr lang="de-DE" b="1" dirty="0" err="1">
                <a:latin typeface="Quattrocento Sans" panose="020B0502050000020003" pitchFamily="34" charset="0"/>
                <a:cs typeface="Times New Roman" panose="02020603050405020304" pitchFamily="18" charset="0"/>
              </a:rPr>
              <a:t>Neural</a:t>
            </a:r>
            <a:r>
              <a:rPr lang="de-DE" b="1" dirty="0">
                <a:latin typeface="Quattrocento Sans" panose="020B0502050000020003" pitchFamily="34" charset="0"/>
                <a:cs typeface="Times New Roman" panose="02020603050405020304" pitchFamily="18" charset="0"/>
              </a:rPr>
              <a:t> Network: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6">
            <a:extLst>
              <a:ext uri="{FF2B5EF4-FFF2-40B4-BE49-F238E27FC236}">
                <a16:creationId xmlns:a16="http://schemas.microsoft.com/office/drawing/2014/main" id="{8E4055D4-C22E-BAE0-066B-6B6302DC8A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>
            <a:extLst>
              <a:ext uri="{FF2B5EF4-FFF2-40B4-BE49-F238E27FC236}">
                <a16:creationId xmlns:a16="http://schemas.microsoft.com/office/drawing/2014/main" id="{7C96FFE3-32D1-9448-88E3-2722CBA339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47821" y="946403"/>
            <a:ext cx="5848346" cy="43910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4" name="Titel 1">
            <a:extLst>
              <a:ext uri="{FF2B5EF4-FFF2-40B4-BE49-F238E27FC236}">
                <a16:creationId xmlns:a16="http://schemas.microsoft.com/office/drawing/2014/main" id="{E4A1AA89-37EA-36AE-C9BD-9257BA60786E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5" name="Textfeld 3">
            <a:extLst>
              <a:ext uri="{FF2B5EF4-FFF2-40B4-BE49-F238E27FC236}">
                <a16:creationId xmlns:a16="http://schemas.microsoft.com/office/drawing/2014/main" id="{F71EAA95-6A1B-2477-0DB5-392704070F9D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6" name="Grafik 10" descr="Ein Bild, das Typografie, Schrift, weiß, Kalligrafie enthält.&#10;&#10;Automatisch generierte Beschreibung">
            <a:extLst>
              <a:ext uri="{FF2B5EF4-FFF2-40B4-BE49-F238E27FC236}">
                <a16:creationId xmlns:a16="http://schemas.microsoft.com/office/drawing/2014/main" id="{C7C0899A-670F-602E-244D-A6406F3C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7821" y="4791337"/>
            <a:ext cx="2095503" cy="546097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2">
            <a:extLst>
              <a:ext uri="{FF2B5EF4-FFF2-40B4-BE49-F238E27FC236}">
                <a16:creationId xmlns:a16="http://schemas.microsoft.com/office/drawing/2014/main" id="{0FD6EC4F-1B94-5E7E-17BB-6F3E145107CA}"/>
              </a:ext>
            </a:extLst>
          </p:cNvPr>
          <p:cNvCxnSpPr/>
          <p:nvPr/>
        </p:nvCxnSpPr>
        <p:spPr>
          <a:xfrm>
            <a:off x="4311505" y="5064386"/>
            <a:ext cx="520989" cy="0"/>
          </a:xfrm>
          <a:prstGeom prst="straightConnector1">
            <a:avLst/>
          </a:prstGeom>
          <a:noFill/>
          <a:ln w="6345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14" descr="Ein Bild, das Symbol, Entwurf, Schrift, weiß enthält.&#10;&#10;Automatisch generierte Beschreibung">
            <a:extLst>
              <a:ext uri="{FF2B5EF4-FFF2-40B4-BE49-F238E27FC236}">
                <a16:creationId xmlns:a16="http://schemas.microsoft.com/office/drawing/2014/main" id="{7BF964FC-5D94-D1AB-C116-0E66FAA640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00675" y="4772281"/>
            <a:ext cx="920745" cy="565154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8">
            <a:extLst>
              <a:ext uri="{FF2B5EF4-FFF2-40B4-BE49-F238E27FC236}">
                <a16:creationId xmlns:a16="http://schemas.microsoft.com/office/drawing/2014/main" id="{E1A1FC70-386A-9541-EAEF-13D5D4CD94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26875"/>
          <a:stretch>
            <a:fillRect/>
          </a:stretch>
        </p:blipFill>
        <p:spPr>
          <a:xfrm>
            <a:off x="1647821" y="2126510"/>
            <a:ext cx="5848346" cy="3210924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itel 1">
            <a:extLst>
              <a:ext uri="{FF2B5EF4-FFF2-40B4-BE49-F238E27FC236}">
                <a16:creationId xmlns:a16="http://schemas.microsoft.com/office/drawing/2014/main" id="{72D9D668-E088-9F02-0315-57FA49E050CC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/>
              <a:t>Neural Tangent Kernel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59F2FDD-83D0-402F-7B1A-5A3E88C27959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6</a:t>
            </a:r>
          </a:p>
        </p:txBody>
      </p:sp>
      <p:pic>
        <p:nvPicPr>
          <p:cNvPr id="5" name="Grafik 4" descr="Ein Bild, das Handschrift, Schrift, Typografie, Kalligrafie enthält.&#10;&#10;Automatisch generierte Beschreibung">
            <a:extLst>
              <a:ext uri="{FF2B5EF4-FFF2-40B4-BE49-F238E27FC236}">
                <a16:creationId xmlns:a16="http://schemas.microsoft.com/office/drawing/2014/main" id="{4CFFF629-1B6E-9B25-31EA-B1538915EAF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-10000" r="47077" b="-1"/>
          <a:stretch>
            <a:fillRect/>
          </a:stretch>
        </p:blipFill>
        <p:spPr>
          <a:xfrm>
            <a:off x="3513106" y="3635517"/>
            <a:ext cx="2117777" cy="79199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7" descr="Ein Bild, das Schrift, Text, Handschrift, weiß enthält.&#10;&#10;Automatisch generierte Beschreibung">
            <a:extLst>
              <a:ext uri="{FF2B5EF4-FFF2-40B4-BE49-F238E27FC236}">
                <a16:creationId xmlns:a16="http://schemas.microsoft.com/office/drawing/2014/main" id="{1C483E19-B0B4-C6AF-8994-B4852330E6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17120" y="4410809"/>
            <a:ext cx="3509750" cy="791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1">
            <a:extLst>
              <a:ext uri="{FF2B5EF4-FFF2-40B4-BE49-F238E27FC236}">
                <a16:creationId xmlns:a16="http://schemas.microsoft.com/office/drawing/2014/main" id="{80DA8C96-4A8A-E4E6-7D1E-F7A486198C7C}"/>
              </a:ext>
            </a:extLst>
          </p:cNvPr>
          <p:cNvCxnSpPr/>
          <p:nvPr/>
        </p:nvCxnSpPr>
        <p:spPr>
          <a:xfrm flipV="1">
            <a:off x="5148364" y="5016425"/>
            <a:ext cx="0" cy="490164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8" name="Grafik 21" descr="Ein Bild, das Schrift, Typografie, Handschrift, Kalligrafie enthält.&#10;&#10;Automatisch generierte Beschreibung">
            <a:extLst>
              <a:ext uri="{FF2B5EF4-FFF2-40B4-BE49-F238E27FC236}">
                <a16:creationId xmlns:a16="http://schemas.microsoft.com/office/drawing/2014/main" id="{A61D250B-59A3-40AE-84DE-1F7DE68FFF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3915" y="5458346"/>
            <a:ext cx="3708897" cy="467999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0 -0.13171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59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657" b="78047"/>
          <a:stretch/>
        </p:blipFill>
        <p:spPr>
          <a:xfrm>
            <a:off x="1259411" y="1679944"/>
            <a:ext cx="845836" cy="87187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2942124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461" b="77511"/>
          <a:stretch/>
        </p:blipFill>
        <p:spPr>
          <a:xfrm>
            <a:off x="1259410" y="1679944"/>
            <a:ext cx="7565609" cy="89313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5149240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1" b="55960"/>
          <a:stretch/>
        </p:blipFill>
        <p:spPr>
          <a:xfrm>
            <a:off x="1259411" y="1679944"/>
            <a:ext cx="7395491" cy="1749056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6438567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5305"/>
          <a:stretch/>
        </p:blipFill>
        <p:spPr>
          <a:xfrm>
            <a:off x="1259411" y="1679944"/>
            <a:ext cx="7456678" cy="296648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17385548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pic>
        <p:nvPicPr>
          <p:cNvPr id="5" name="Grafik 4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B3CE379-D2AD-6072-82A4-ECF79472BC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411" y="1679944"/>
            <a:ext cx="7456678" cy="3971492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1259411" y="1679944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1828799" y="4561366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428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6670804-85C2-D85C-386E-5F711F6F34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05E7EA58-7110-3D56-AAB3-6198A56DC1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3566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A4BC82-A75E-A483-C549-64145D631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Our</a:t>
            </a:r>
            <a:r>
              <a:rPr lang="de-DE" sz="3600" dirty="0"/>
              <a:t> Approach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FB66B630-7468-7094-6094-15CB1D2F4941}"/>
              </a:ext>
            </a:extLst>
          </p:cNvPr>
          <p:cNvSpPr txBox="1"/>
          <p:nvPr/>
        </p:nvSpPr>
        <p:spPr>
          <a:xfrm>
            <a:off x="914400" y="1507244"/>
            <a:ext cx="6758609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Quattrocento Sans" panose="020B0502050000020003" pitchFamily="34" charset="0"/>
              </a:rPr>
              <a:t>Fisher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Method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describing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neural</a:t>
            </a:r>
            <a:r>
              <a:rPr lang="de-DE" dirty="0">
                <a:latin typeface="Quattrocento Sans" panose="020B0502050000020003" pitchFamily="34" charset="0"/>
              </a:rPr>
              <a:t> network </a:t>
            </a:r>
            <a:r>
              <a:rPr lang="de-DE" dirty="0" err="1">
                <a:latin typeface="Quattrocento Sans" panose="020B0502050000020003" pitchFamily="34" charset="0"/>
              </a:rPr>
              <a:t>from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perspective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information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geometry</a:t>
            </a:r>
            <a:endParaRPr lang="de-DE" dirty="0">
              <a:latin typeface="Quattrocento Sans" panose="020B05020500000200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>
                <a:latin typeface="Quattrocento Sans" panose="020B0502050000020003" pitchFamily="34" charset="0"/>
              </a:rPr>
              <a:t>Can </a:t>
            </a:r>
            <a:r>
              <a:rPr lang="de-DE" dirty="0" err="1">
                <a:latin typeface="Quattrocento Sans" panose="020B0502050000020003" pitchFamily="34" charset="0"/>
              </a:rPr>
              <a:t>be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used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to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optimize</a:t>
            </a:r>
            <a:r>
              <a:rPr lang="de-DE" dirty="0">
                <a:latin typeface="Quattrocento Sans" panose="020B0502050000020003" pitchFamily="34" charset="0"/>
              </a:rPr>
              <a:t> Gradient Descent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Applications</a:t>
            </a:r>
            <a:r>
              <a:rPr lang="de-DE" dirty="0">
                <a:latin typeface="Quattrocento Sans" panose="020B0502050000020003" pitchFamily="34" charset="0"/>
              </a:rPr>
              <a:t> in </a:t>
            </a:r>
            <a:r>
              <a:rPr lang="de-DE" dirty="0" err="1">
                <a:latin typeface="Quattrocento Sans" panose="020B0502050000020003" pitchFamily="34" charset="0"/>
              </a:rPr>
              <a:t>physics</a:t>
            </a:r>
            <a:endParaRPr lang="de-DE" dirty="0">
              <a:latin typeface="Quattrocento Sans" panose="020B0502050000020003" pitchFamily="34" charset="0"/>
            </a:endParaRP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739084DD-1433-B017-FF24-7D83084529EF}"/>
              </a:ext>
            </a:extLst>
          </p:cNvPr>
          <p:cNvSpPr txBox="1"/>
          <p:nvPr/>
        </p:nvSpPr>
        <p:spPr>
          <a:xfrm>
            <a:off x="914399" y="3842651"/>
            <a:ext cx="675860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000" b="1" dirty="0">
                <a:latin typeface="Quattrocento Sans" panose="020B0502050000020003" pitchFamily="34" charset="0"/>
              </a:rPr>
              <a:t>Project </a:t>
            </a:r>
            <a:r>
              <a:rPr lang="de-DE" sz="2000" b="1" dirty="0" err="1">
                <a:latin typeface="Quattrocento Sans" panose="020B0502050000020003" pitchFamily="34" charset="0"/>
              </a:rPr>
              <a:t>overview</a:t>
            </a:r>
            <a:r>
              <a:rPr lang="de-DE" sz="2000" b="1" dirty="0">
                <a:latin typeface="Quattrocento Sans" panose="020B0502050000020003" pitchFamily="34" charset="0"/>
              </a:rPr>
              <a:t>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Derived</a:t>
            </a:r>
            <a:r>
              <a:rPr lang="de-DE" dirty="0">
                <a:latin typeface="Quattrocento Sans" panose="020B0502050000020003" pitchFamily="34" charset="0"/>
              </a:rPr>
              <a:t> a </a:t>
            </a:r>
            <a:r>
              <a:rPr lang="de-DE" dirty="0" err="1">
                <a:latin typeface="Quattrocento Sans" panose="020B0502050000020003" pitchFamily="34" charset="0"/>
              </a:rPr>
              <a:t>new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mathematical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between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trace </a:t>
            </a:r>
            <a:r>
              <a:rPr lang="de-DE" dirty="0" err="1">
                <a:latin typeface="Quattrocento Sans" panose="020B0502050000020003" pitchFamily="34" charset="0"/>
              </a:rPr>
              <a:t>of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Fisher Information and </a:t>
            </a:r>
            <a:r>
              <a:rPr lang="de-DE" dirty="0" err="1">
                <a:latin typeface="Quattrocento Sans" panose="020B0502050000020003" pitchFamily="34" charset="0"/>
              </a:rPr>
              <a:t>the</a:t>
            </a:r>
            <a:r>
              <a:rPr lang="de-DE" dirty="0">
                <a:latin typeface="Quattrocento Sans" panose="020B0502050000020003" pitchFamily="34" charset="0"/>
              </a:rPr>
              <a:t> NTK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Implemented</a:t>
            </a:r>
            <a:r>
              <a:rPr lang="de-DE" dirty="0">
                <a:latin typeface="Quattrocento Sans" panose="020B0502050000020003" pitchFamily="34" charset="0"/>
              </a:rPr>
              <a:t> and </a:t>
            </a:r>
            <a:r>
              <a:rPr lang="de-DE" dirty="0" err="1">
                <a:latin typeface="Quattrocento Sans" panose="020B0502050000020003" pitchFamily="34" charset="0"/>
              </a:rPr>
              <a:t>used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this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relationship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an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problem</a:t>
            </a:r>
            <a:endParaRPr lang="de-DE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>
                <a:latin typeface="Quattrocento Sans" panose="020B0502050000020003" pitchFamily="34" charset="0"/>
              </a:rPr>
              <a:t>Computed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curvature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for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another</a:t>
            </a:r>
            <a:r>
              <a:rPr lang="de-DE" dirty="0">
                <a:latin typeface="Quattrocento Sans" panose="020B0502050000020003" pitchFamily="34" charset="0"/>
              </a:rPr>
              <a:t> simple </a:t>
            </a:r>
            <a:r>
              <a:rPr lang="de-DE" dirty="0" err="1">
                <a:latin typeface="Quattrocento Sans" panose="020B0502050000020003" pitchFamily="34" charset="0"/>
              </a:rPr>
              <a:t>machine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learning</a:t>
            </a:r>
            <a:r>
              <a:rPr lang="de-DE" dirty="0">
                <a:latin typeface="Quattrocento Sans" panose="020B0502050000020003" pitchFamily="34" charset="0"/>
              </a:rPr>
              <a:t> </a:t>
            </a:r>
            <a:r>
              <a:rPr lang="de-DE" dirty="0" err="1">
                <a:latin typeface="Quattrocento Sans" panose="020B0502050000020003" pitchFamily="34" charset="0"/>
              </a:rPr>
              <a:t>example</a:t>
            </a:r>
            <a:endParaRPr lang="de-DE" dirty="0">
              <a:latin typeface="Quattrocento Sans" panose="020B0502050000020003" pitchFamily="34" charset="0"/>
            </a:endParaRPr>
          </a:p>
          <a:p>
            <a:endParaRPr lang="de-DE" sz="2000" b="1" dirty="0">
              <a:latin typeface="Quattrocento Sans" panose="020B05020500000200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sz="2000" b="1" dirty="0">
              <a:latin typeface="Quattrocento Sans" panose="020B05020500000200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44932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5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50"/>
                                        <p:tgtEl>
                                          <p:spTgt spid="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10" name="Grafik 9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D0DB8716-6CF3-A27D-B748-9278275B619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1" name="Grafik 10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82DBEC4-928F-C326-7115-471B7D5843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2" name="Grafik 11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1DF20F96-1ACF-93D9-92C1-1A6E128C28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2418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40746EA4-44C8-87C3-A27C-680758C4FE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2966484" y="4033371"/>
            <a:ext cx="2352170" cy="61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ECDF7153-5A53-09E3-0152-374E54AB12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DC37512-89C5-8C99-B62B-C1A0406833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5487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65BC1748-8481-934E-D843-5E8B01AB7CC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3F1EC17-788A-5359-6A6D-016D71FDC4F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3621F610-9B04-0DA2-B5F3-C2F5F8161B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4051006" y="2971799"/>
            <a:ext cx="2030817" cy="914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4916577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3D39D313-1D97-9E08-3658-71EF25E42D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Rechteck 4">
            <a:extLst>
              <a:ext uri="{FF2B5EF4-FFF2-40B4-BE49-F238E27FC236}">
                <a16:creationId xmlns:a16="http://schemas.microsoft.com/office/drawing/2014/main" id="{82E24002-AA00-0F5A-59FE-C5A9A22E408F}"/>
              </a:ext>
            </a:extLst>
          </p:cNvPr>
          <p:cNvSpPr/>
          <p:nvPr/>
        </p:nvSpPr>
        <p:spPr>
          <a:xfrm>
            <a:off x="6177518" y="3200399"/>
            <a:ext cx="595423" cy="4572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7" name="Grafik 6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F425E2F8-AFC1-931D-8E9F-097C6BDFD4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10" name="Grafik 9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01175643-7A14-11D5-5843-CE52C04FAB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4841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80C1156-8100-3D0B-282D-50794CD46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Relation </a:t>
            </a:r>
            <a:r>
              <a:rPr lang="de-DE" sz="3600" dirty="0" err="1"/>
              <a:t>between</a:t>
            </a:r>
            <a:r>
              <a:rPr lang="de-DE" sz="3600" dirty="0"/>
              <a:t> FI and NTK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05BB8D4D-5940-0BD7-C12E-F3E200E50F4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7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3" name="Grafik 2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90C40AF8-BD95-1A81-0284-FB73B71A4F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8799" b="76976"/>
          <a:stretch/>
        </p:blipFill>
        <p:spPr>
          <a:xfrm>
            <a:off x="2131281" y="2971799"/>
            <a:ext cx="835203" cy="914400"/>
          </a:xfrm>
          <a:prstGeom prst="rect">
            <a:avLst/>
          </a:prstGeom>
        </p:spPr>
      </p:pic>
      <p:pic>
        <p:nvPicPr>
          <p:cNvPr id="4" name="Grafik 3" descr="Ein Bild, das Text, Handschrift, Schrift, Kalligrafie enthält.&#10;&#10;Automatisch generierte Beschreibung">
            <a:extLst>
              <a:ext uri="{FF2B5EF4-FFF2-40B4-BE49-F238E27FC236}">
                <a16:creationId xmlns:a16="http://schemas.microsoft.com/office/drawing/2014/main" id="{10240A00-FE5D-1A95-BF4C-A0BA7B294A1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36" t="72553"/>
          <a:stretch/>
        </p:blipFill>
        <p:spPr>
          <a:xfrm>
            <a:off x="2679404" y="2883965"/>
            <a:ext cx="6887289" cy="1090069"/>
          </a:xfrm>
          <a:prstGeom prst="rect">
            <a:avLst/>
          </a:prstGeom>
        </p:spPr>
      </p:pic>
      <p:pic>
        <p:nvPicPr>
          <p:cNvPr id="9" name="Grafik 8" descr="Ein Bild, das Schrift, Text, Typografie, Kalligrafie enthält.&#10;&#10;Automatisch generierte Beschreibung">
            <a:extLst>
              <a:ext uri="{FF2B5EF4-FFF2-40B4-BE49-F238E27FC236}">
                <a16:creationId xmlns:a16="http://schemas.microsoft.com/office/drawing/2014/main" id="{C5C81C42-E914-1E56-7A0A-2416B1E426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404" y="4061868"/>
            <a:ext cx="2639250" cy="61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43787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pic>
        <p:nvPicPr>
          <p:cNvPr id="5" name="Grafik 4" descr="Ein Bild, das Text, Screenshot, Grafiken, Schrift enthält.&#10;&#10;Automatisch generierte Beschreibung">
            <a:extLst>
              <a:ext uri="{FF2B5EF4-FFF2-40B4-BE49-F238E27FC236}">
                <a16:creationId xmlns:a16="http://schemas.microsoft.com/office/drawing/2014/main" id="{89980868-E67A-E7E9-2C82-1DBC93A2E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0966" y="2340328"/>
            <a:ext cx="7176977" cy="1710474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122BBAF5-B24C-70A6-BA36-7C90AA5A329B}"/>
              </a:ext>
            </a:extLst>
          </p:cNvPr>
          <p:cNvSpPr txBox="1"/>
          <p:nvPr/>
        </p:nvSpPr>
        <p:spPr>
          <a:xfrm>
            <a:off x="914400" y="1907140"/>
            <a:ext cx="271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MNIST Dataset: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36793312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0F36AD3-0800-A3EC-A00C-5A0E54874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Experiments </a:t>
            </a:r>
            <a:r>
              <a:rPr lang="de-DE" sz="3600" dirty="0" err="1"/>
              <a:t>for</a:t>
            </a:r>
            <a:r>
              <a:rPr lang="de-DE" sz="3600" dirty="0"/>
              <a:t> Trace </a:t>
            </a:r>
            <a:r>
              <a:rPr lang="de-DE" sz="3600" dirty="0" err="1"/>
              <a:t>Comparison</a:t>
            </a:r>
            <a:endParaRPr lang="de-DE" sz="3600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6C8A7A6F-4AD2-4152-F9AE-7C871918FFD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8</a:t>
            </a:r>
          </a:p>
        </p:txBody>
      </p:sp>
      <p:pic>
        <p:nvPicPr>
          <p:cNvPr id="9" name="Grafik 8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69D2E9-33D8-3B85-0025-85974FEB7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307" y="1049005"/>
            <a:ext cx="4869386" cy="5808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557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6" name="Grafik 5" descr="Ein Bild, das Ei enthält.&#10;&#10;Automatisch generierte Beschreibung">
            <a:extLst>
              <a:ext uri="{FF2B5EF4-FFF2-40B4-BE49-F238E27FC236}">
                <a16:creationId xmlns:a16="http://schemas.microsoft.com/office/drawing/2014/main" id="{22AFA081-D428-01FF-011D-1D5B875CF9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302" y="935068"/>
            <a:ext cx="5971395" cy="5310809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8AA1DCB7-5576-B94C-BBE8-3C74975C0681}"/>
              </a:ext>
            </a:extLst>
          </p:cNvPr>
          <p:cNvSpPr txBox="1"/>
          <p:nvPr/>
        </p:nvSpPr>
        <p:spPr>
          <a:xfrm>
            <a:off x="1586302" y="6207912"/>
            <a:ext cx="61030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https://www.britannica.com/science/relativity/Curved-space-time-and-geometric-gravitation</a:t>
            </a:r>
          </a:p>
        </p:txBody>
      </p:sp>
    </p:spTree>
    <p:extLst>
      <p:ext uri="{BB962C8B-B14F-4D97-AF65-F5344CB8AC3E}">
        <p14:creationId xmlns:p14="http://schemas.microsoft.com/office/powerpoint/2010/main" val="27281463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9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pic>
        <p:nvPicPr>
          <p:cNvPr id="5" name="Grafik 4" descr="Ein Bild, das Screenshot, Farbigkeit enthält.&#10;&#10;Automatisch generierte Beschreibung">
            <a:extLst>
              <a:ext uri="{FF2B5EF4-FFF2-40B4-BE49-F238E27FC236}">
                <a16:creationId xmlns:a16="http://schemas.microsoft.com/office/drawing/2014/main" id="{A8E59DA2-EB94-E664-C6F6-1FF58490F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900" y="1371600"/>
            <a:ext cx="5664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21503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LPNormLoss2">
            <a:hlinkClick r:id="" action="ppaction://media"/>
            <a:extLst>
              <a:ext uri="{FF2B5EF4-FFF2-40B4-BE49-F238E27FC236}">
                <a16:creationId xmlns:a16="http://schemas.microsoft.com/office/drawing/2014/main" id="{87EA4E71-496C-4228-F2E2-46939260E8E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9830112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feld 11">
            <a:extLst>
              <a:ext uri="{FF2B5EF4-FFF2-40B4-BE49-F238E27FC236}">
                <a16:creationId xmlns:a16="http://schemas.microsoft.com/office/drawing/2014/main" id="{03451B59-659B-03C8-563C-F1CA9B5C9CDE}"/>
              </a:ext>
            </a:extLst>
          </p:cNvPr>
          <p:cNvSpPr txBox="1"/>
          <p:nvPr/>
        </p:nvSpPr>
        <p:spPr>
          <a:xfrm>
            <a:off x="1148312" y="1446032"/>
            <a:ext cx="6634712" cy="341631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Network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Dataset</a:t>
            </a: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Loss </a:t>
            </a:r>
            <a:r>
              <a:rPr lang="de-DE" sz="1800" b="0" i="0" u="none" strike="noStrike" kern="1200" cap="none" spc="0" baseline="0" dirty="0" err="1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Function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Quattrocento Sans" panose="020B0502050000020003" pitchFamily="34" charset="0"/>
              <a:cs typeface="Times New Roman" pitchFamily="18"/>
            </a:endParaRPr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860DDCC5-16D4-EB6C-24F7-3B43E77F3652}"/>
              </a:ext>
            </a:extLst>
          </p:cNvPr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pPr lvl="0"/>
            <a:r>
              <a:rPr lang="de-DE" sz="3600" dirty="0" err="1"/>
              <a:t>Supervised</a:t>
            </a:r>
            <a:r>
              <a:rPr lang="de-DE" sz="3600" dirty="0"/>
              <a:t> </a:t>
            </a:r>
            <a:r>
              <a:rPr lang="de-DE" sz="3600" dirty="0" err="1"/>
              <a:t>learning</a:t>
            </a:r>
            <a:r>
              <a:rPr lang="de-DE" sz="3600" dirty="0"/>
              <a:t> Framework</a:t>
            </a:r>
          </a:p>
        </p:txBody>
      </p:sp>
      <p:sp>
        <p:nvSpPr>
          <p:cNvPr id="4" name="Textfeld 4">
            <a:extLst>
              <a:ext uri="{FF2B5EF4-FFF2-40B4-BE49-F238E27FC236}">
                <a16:creationId xmlns:a16="http://schemas.microsoft.com/office/drawing/2014/main" id="{7F9D8342-BE68-BDAF-BFDF-BDEF87CF6B63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2</a:t>
            </a:r>
          </a:p>
        </p:txBody>
      </p:sp>
      <p:pic>
        <p:nvPicPr>
          <p:cNvPr id="5" name="Grafik 13" descr="Ein Bild, das Schrift, Typografie, weiß, Kalligrafie enthält.&#10;&#10;Automatisch generierte Beschreibung">
            <a:extLst>
              <a:ext uri="{FF2B5EF4-FFF2-40B4-BE49-F238E27FC236}">
                <a16:creationId xmlns:a16="http://schemas.microsoft.com/office/drawing/2014/main" id="{88C3EB9B-FFE9-0185-39D6-64E7927AE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2898" y="2991807"/>
            <a:ext cx="1416323" cy="395999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6" name="Grafik 17">
            <a:extLst>
              <a:ext uri="{FF2B5EF4-FFF2-40B4-BE49-F238E27FC236}">
                <a16:creationId xmlns:a16="http://schemas.microsoft.com/office/drawing/2014/main" id="{02CC7CDD-1B09-726E-0507-BB5FEBCE38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98" y="1946757"/>
            <a:ext cx="5310259" cy="503998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7" name="Gerade Verbindung mit Pfeil 19">
            <a:extLst>
              <a:ext uri="{FF2B5EF4-FFF2-40B4-BE49-F238E27FC236}">
                <a16:creationId xmlns:a16="http://schemas.microsoft.com/office/drawing/2014/main" id="{AE0A06DE-4063-0429-225B-A8BF9669E3E2}"/>
              </a:ext>
            </a:extLst>
          </p:cNvPr>
          <p:cNvCxnSpPr/>
          <p:nvPr/>
        </p:nvCxnSpPr>
        <p:spPr>
          <a:xfrm>
            <a:off x="1768403" y="5411967"/>
            <a:ext cx="606056" cy="0"/>
          </a:xfrm>
          <a:prstGeom prst="straightConnector1">
            <a:avLst/>
          </a:prstGeom>
          <a:noFill/>
          <a:ln w="19046" cap="flat">
            <a:solidFill>
              <a:srgbClr val="000000"/>
            </a:solidFill>
            <a:prstDash val="solid"/>
            <a:miter/>
            <a:tailEnd type="arrow"/>
          </a:ln>
        </p:spPr>
      </p:cxnSp>
      <p:pic>
        <p:nvPicPr>
          <p:cNvPr id="9" name="Grafik 24" descr="Ein Bild, das Schrift, Typografie, Text, Handschrift enthält.&#10;&#10;Automatisch generierte Beschreibung">
            <a:extLst>
              <a:ext uri="{FF2B5EF4-FFF2-40B4-BE49-F238E27FC236}">
                <a16:creationId xmlns:a16="http://schemas.microsoft.com/office/drawing/2014/main" id="{92861EB3-1B64-9698-8B3F-0D427AF42F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0517" y="5411967"/>
            <a:ext cx="3670301" cy="692145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feld 25">
            <a:extLst>
              <a:ext uri="{FF2B5EF4-FFF2-40B4-BE49-F238E27FC236}">
                <a16:creationId xmlns:a16="http://schemas.microsoft.com/office/drawing/2014/main" id="{26FC5627-4890-B26F-7D00-8E86C9F3DD88}"/>
              </a:ext>
            </a:extLst>
          </p:cNvPr>
          <p:cNvSpPr txBox="1"/>
          <p:nvPr/>
        </p:nvSpPr>
        <p:spPr>
          <a:xfrm>
            <a:off x="2456124" y="5209949"/>
            <a:ext cx="2115876" cy="369332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 dirty="0">
                <a:solidFill>
                  <a:srgbClr val="000000"/>
                </a:solidFill>
                <a:uFillTx/>
                <a:latin typeface="Quattrocento Sans" panose="020B0502050000020003" pitchFamily="34" charset="0"/>
                <a:cs typeface="Times New Roman" pitchFamily="18"/>
              </a:rPr>
              <a:t>Gradient Descent</a:t>
            </a:r>
          </a:p>
        </p:txBody>
      </p:sp>
      <p:pic>
        <p:nvPicPr>
          <p:cNvPr id="12" name="Grafik 11" descr="Ein Bild, das Schrift, Handschrift, Text, weiß enthält.&#10;&#10;Automatisch generierte Beschreibung">
            <a:extLst>
              <a:ext uri="{FF2B5EF4-FFF2-40B4-BE49-F238E27FC236}">
                <a16:creationId xmlns:a16="http://schemas.microsoft.com/office/drawing/2014/main" id="{A6A24E10-151B-B616-9E2D-6BCC84E8E4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898" y="4233688"/>
            <a:ext cx="5368781" cy="756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urvature_MeanPowerLoss2">
            <a:hlinkClick r:id="" action="ppaction://media"/>
            <a:extLst>
              <a:ext uri="{FF2B5EF4-FFF2-40B4-BE49-F238E27FC236}">
                <a16:creationId xmlns:a16="http://schemas.microsoft.com/office/drawing/2014/main" id="{FEEEC275-FB39-DA18-D771-BBC6BA0D10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19641598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urvature_CrossEntropyLoss">
            <a:hlinkClick r:id="" action="ppaction://media"/>
            <a:extLst>
              <a:ext uri="{FF2B5EF4-FFF2-40B4-BE49-F238E27FC236}">
                <a16:creationId xmlns:a16="http://schemas.microsoft.com/office/drawing/2014/main" id="{34B2B6E9-74FA-81B7-6905-6FC24441941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27756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Curvature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10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3" name="Textfeld 2">
            <a:extLst>
              <a:ext uri="{FF2B5EF4-FFF2-40B4-BE49-F238E27FC236}">
                <a16:creationId xmlns:a16="http://schemas.microsoft.com/office/drawing/2014/main" id="{35902DB1-0FFB-7BEE-663C-D338B2D7E169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 err="1">
                <a:latin typeface="Quattrocento Sans" panose="020B0502050000020003" pitchFamily="34" charset="0"/>
              </a:rPr>
              <a:t>Curvature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38867298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LPNormLoss2">
            <a:hlinkClick r:id="" action="ppaction://media"/>
            <a:extLst>
              <a:ext uri="{FF2B5EF4-FFF2-40B4-BE49-F238E27FC236}">
                <a16:creationId xmlns:a16="http://schemas.microsoft.com/office/drawing/2014/main" id="{826E6DD1-57B4-AB65-6A50-38016C5A486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Lp</a:t>
            </a:r>
            <a:r>
              <a:rPr lang="de-DE" b="1" dirty="0">
                <a:latin typeface="Quattrocento Sans" panose="020B0502050000020003" pitchFamily="34" charset="0"/>
              </a:rPr>
              <a:t>-Norm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1828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ces_MeanPowerLoss2">
            <a:hlinkClick r:id="" action="ppaction://media"/>
            <a:extLst>
              <a:ext uri="{FF2B5EF4-FFF2-40B4-BE49-F238E27FC236}">
                <a16:creationId xmlns:a16="http://schemas.microsoft.com/office/drawing/2014/main" id="{463BD9CE-FEEC-58E2-B678-A4396B734C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0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Mean-power Loss </a:t>
            </a:r>
            <a:r>
              <a:rPr lang="de-DE" b="1" dirty="0" err="1">
                <a:latin typeface="Quattrocento Sans" panose="020B0502050000020003" pitchFamily="34" charset="0"/>
              </a:rPr>
              <a:t>of</a:t>
            </a:r>
            <a:r>
              <a:rPr lang="de-DE" b="1" dirty="0">
                <a:latin typeface="Quattrocento Sans" panose="020B0502050000020003" pitchFamily="34" charset="0"/>
              </a:rPr>
              <a:t> </a:t>
            </a:r>
            <a:r>
              <a:rPr lang="de-DE" b="1" dirty="0" err="1">
                <a:latin typeface="Quattrocento Sans" panose="020B0502050000020003" pitchFamily="34" charset="0"/>
              </a:rPr>
              <a:t>order</a:t>
            </a:r>
            <a:r>
              <a:rPr lang="de-DE" b="1" dirty="0">
                <a:latin typeface="Quattrocento Sans" panose="020B0502050000020003" pitchFamily="34" charset="0"/>
              </a:rPr>
              <a:t> 2:</a:t>
            </a:r>
          </a:p>
        </p:txBody>
      </p:sp>
    </p:spTree>
    <p:extLst>
      <p:ext uri="{BB962C8B-B14F-4D97-AF65-F5344CB8AC3E}">
        <p14:creationId xmlns:p14="http://schemas.microsoft.com/office/powerpoint/2010/main" val="20642471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traces_CrossEntropyLoss">
            <a:hlinkClick r:id="" action="ppaction://media"/>
            <a:extLst>
              <a:ext uri="{FF2B5EF4-FFF2-40B4-BE49-F238E27FC236}">
                <a16:creationId xmlns:a16="http://schemas.microsoft.com/office/drawing/2014/main" id="{BA979C3C-78A5-79E5-7BDB-15F410E8774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031403"/>
            <a:ext cx="7680001" cy="576000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883E60A4-2C95-DBB7-526E-231CFCE3E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Further </a:t>
            </a:r>
            <a:r>
              <a:rPr lang="de-DE" sz="3600" dirty="0" err="1"/>
              <a:t>Results</a:t>
            </a:r>
            <a:endParaRPr lang="de-DE" sz="36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9BAD6566-EEB1-580B-373E-D9A844F36037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11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1B8E25B0-76AA-CA41-7BAC-E5F25E6631FE}"/>
              </a:ext>
            </a:extLst>
          </p:cNvPr>
          <p:cNvSpPr txBox="1"/>
          <p:nvPr/>
        </p:nvSpPr>
        <p:spPr>
          <a:xfrm>
            <a:off x="1329070" y="1651959"/>
            <a:ext cx="6071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dirty="0">
                <a:latin typeface="Quattrocento Sans" panose="020B0502050000020003" pitchFamily="34" charset="0"/>
              </a:rPr>
              <a:t>Traces </a:t>
            </a:r>
            <a:r>
              <a:rPr lang="de-DE" b="1" dirty="0" err="1">
                <a:latin typeface="Quattrocento Sans" panose="020B0502050000020003" pitchFamily="34" charset="0"/>
              </a:rPr>
              <a:t>for</a:t>
            </a:r>
            <a:r>
              <a:rPr lang="de-DE" b="1" dirty="0">
                <a:latin typeface="Quattrocento Sans" panose="020B0502050000020003" pitchFamily="34" charset="0"/>
              </a:rPr>
              <a:t> Cross-</a:t>
            </a:r>
            <a:r>
              <a:rPr lang="de-DE" b="1" dirty="0" err="1">
                <a:latin typeface="Quattrocento Sans" panose="020B0502050000020003" pitchFamily="34" charset="0"/>
              </a:rPr>
              <a:t>entropy</a:t>
            </a:r>
            <a:r>
              <a:rPr lang="de-DE" b="1" dirty="0">
                <a:latin typeface="Quattrocento Sans" panose="020B0502050000020003" pitchFamily="34" charset="0"/>
              </a:rPr>
              <a:t> Loss:</a:t>
            </a:r>
          </a:p>
        </p:txBody>
      </p:sp>
    </p:spTree>
    <p:extLst>
      <p:ext uri="{BB962C8B-B14F-4D97-AF65-F5344CB8AC3E}">
        <p14:creationId xmlns:p14="http://schemas.microsoft.com/office/powerpoint/2010/main" val="427099178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Further Research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2227922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/>
              <a:t>Summary &amp; </a:t>
            </a:r>
            <a:r>
              <a:rPr lang="de-DE" sz="2400" dirty="0"/>
              <a:t>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we</a:t>
            </a:r>
            <a:r>
              <a:rPr lang="de-DE" sz="2000" dirty="0"/>
              <a:t> </a:t>
            </a:r>
            <a:r>
              <a:rPr lang="de-DE" sz="2000" dirty="0" err="1"/>
              <a:t>looked</a:t>
            </a:r>
            <a:r>
              <a:rPr lang="de-DE" sz="2000" dirty="0"/>
              <a:t> at </a:t>
            </a:r>
            <a:r>
              <a:rPr lang="de-DE" sz="2000" dirty="0" err="1"/>
              <a:t>today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geometric</a:t>
            </a:r>
            <a:r>
              <a:rPr lang="de-DE" sz="2000" dirty="0"/>
              <a:t> </a:t>
            </a:r>
            <a:r>
              <a:rPr lang="de-DE" sz="2000" dirty="0" err="1"/>
              <a:t>properties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Networks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How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describes</a:t>
            </a:r>
            <a:r>
              <a:rPr lang="de-DE" sz="2000" dirty="0"/>
              <a:t> </a:t>
            </a:r>
            <a:r>
              <a:rPr lang="de-DE" sz="2000" dirty="0" err="1"/>
              <a:t>Neural</a:t>
            </a:r>
            <a:r>
              <a:rPr lang="de-DE" sz="2000" dirty="0"/>
              <a:t> Network </a:t>
            </a:r>
            <a:r>
              <a:rPr lang="de-DE" sz="2000" dirty="0" err="1"/>
              <a:t>behaviour</a:t>
            </a:r>
            <a:r>
              <a:rPr lang="de-DE" sz="2000" dirty="0"/>
              <a:t> in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output</a:t>
            </a:r>
            <a:r>
              <a:rPr lang="de-DE" sz="2000" dirty="0"/>
              <a:t> </a:t>
            </a:r>
            <a:r>
              <a:rPr lang="de-DE" sz="2000" dirty="0" err="1"/>
              <a:t>space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A </a:t>
            </a:r>
            <a:r>
              <a:rPr lang="de-DE" sz="2000" dirty="0" err="1"/>
              <a:t>relation</a:t>
            </a:r>
            <a:r>
              <a:rPr lang="de-DE" sz="2000" dirty="0"/>
              <a:t> </a:t>
            </a:r>
            <a:r>
              <a:rPr lang="de-DE" sz="2000" dirty="0" err="1"/>
              <a:t>between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Experiments </a:t>
            </a:r>
            <a:r>
              <a:rPr lang="de-DE" sz="2000" dirty="0" err="1"/>
              <a:t>investigating</a:t>
            </a:r>
            <a:r>
              <a:rPr lang="de-DE" sz="2000" dirty="0"/>
              <a:t> </a:t>
            </a:r>
            <a:r>
              <a:rPr lang="de-DE" sz="2000" dirty="0" err="1"/>
              <a:t>this</a:t>
            </a:r>
            <a:r>
              <a:rPr lang="de-DE" sz="2000" dirty="0"/>
              <a:t> </a:t>
            </a:r>
            <a:r>
              <a:rPr lang="de-DE" sz="2000" dirty="0" err="1"/>
              <a:t>relation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experiments</a:t>
            </a:r>
            <a:r>
              <a:rPr lang="de-DE" sz="2000" dirty="0"/>
              <a:t> </a:t>
            </a:r>
            <a:r>
              <a:rPr lang="de-DE" sz="2000" dirty="0" err="1"/>
              <a:t>that</a:t>
            </a:r>
            <a:r>
              <a:rPr lang="de-DE" sz="2000" dirty="0"/>
              <a:t> also </a:t>
            </a:r>
            <a:r>
              <a:rPr lang="de-DE" sz="2000" dirty="0" err="1"/>
              <a:t>include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scalar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calculated</a:t>
            </a:r>
            <a:r>
              <a:rPr lang="de-DE" sz="2000" dirty="0"/>
              <a:t> </a:t>
            </a:r>
            <a:r>
              <a:rPr lang="de-DE" sz="2000" dirty="0" err="1"/>
              <a:t>from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304589087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008D41-93B1-65DE-210F-2DDEF8FF73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2400" dirty="0"/>
              <a:t>Summary</a:t>
            </a:r>
            <a:r>
              <a:rPr lang="de-DE" sz="3600" dirty="0"/>
              <a:t> &amp; Further Research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E482E60-201A-D1F0-CD7B-FF9DF82C0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8818" y="1117863"/>
            <a:ext cx="8226363" cy="3977639"/>
          </a:xfrm>
        </p:spPr>
        <p:txBody>
          <a:bodyPr/>
          <a:lstStyle/>
          <a:p>
            <a:r>
              <a:rPr lang="de-DE" sz="2000" dirty="0"/>
              <a:t>Further </a:t>
            </a:r>
            <a:r>
              <a:rPr lang="de-DE" sz="2000" dirty="0" err="1"/>
              <a:t>research</a:t>
            </a:r>
            <a:r>
              <a:rPr lang="de-DE" sz="2000" dirty="0"/>
              <a:t> </a:t>
            </a:r>
            <a:r>
              <a:rPr lang="de-DE" sz="2000" dirty="0" err="1"/>
              <a:t>possibilities</a:t>
            </a:r>
            <a:r>
              <a:rPr lang="de-DE" sz="2000" dirty="0"/>
              <a:t>: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further</a:t>
            </a:r>
            <a:r>
              <a:rPr lang="de-DE" sz="2000" dirty="0"/>
              <a:t> </a:t>
            </a:r>
            <a:r>
              <a:rPr lang="de-DE" sz="2000" dirty="0" err="1"/>
              <a:t>under</a:t>
            </a:r>
            <a:r>
              <a:rPr lang="de-DE" sz="2000" dirty="0"/>
              <a:t> </a:t>
            </a:r>
            <a:r>
              <a:rPr lang="de-DE" sz="2000" dirty="0" err="1"/>
              <a:t>which</a:t>
            </a:r>
            <a:r>
              <a:rPr lang="de-DE" sz="2000" dirty="0"/>
              <a:t> </a:t>
            </a:r>
            <a:r>
              <a:rPr lang="de-DE" sz="2000" dirty="0" err="1"/>
              <a:t>conditions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NTK </a:t>
            </a:r>
            <a:r>
              <a:rPr lang="de-DE" sz="2000" dirty="0" err="1"/>
              <a:t>is</a:t>
            </a:r>
            <a:r>
              <a:rPr lang="de-DE" sz="2000" dirty="0"/>
              <a:t> </a:t>
            </a:r>
            <a:r>
              <a:rPr lang="de-DE" sz="2000" dirty="0" err="1"/>
              <a:t>sufficient</a:t>
            </a:r>
            <a:r>
              <a:rPr lang="de-DE" sz="2000" dirty="0"/>
              <a:t> </a:t>
            </a:r>
            <a:r>
              <a:rPr lang="de-DE" sz="2000" dirty="0" err="1"/>
              <a:t>to</a:t>
            </a:r>
            <a:r>
              <a:rPr lang="de-DE" sz="2000" dirty="0"/>
              <a:t> </a:t>
            </a:r>
            <a:r>
              <a:rPr lang="de-DE" sz="2000" dirty="0" err="1"/>
              <a:t>determine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evolution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</a:t>
            </a:r>
            <a:r>
              <a:rPr lang="de-DE" sz="2000" dirty="0" err="1"/>
              <a:t>information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what</a:t>
            </a:r>
            <a:r>
              <a:rPr lang="de-DE" sz="2000" dirty="0"/>
              <a:t> </a:t>
            </a:r>
            <a:r>
              <a:rPr lang="de-DE" sz="2000" dirty="0" err="1"/>
              <a:t>causes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different </a:t>
            </a:r>
            <a:r>
              <a:rPr lang="de-DE" sz="2000" dirty="0" err="1"/>
              <a:t>stages</a:t>
            </a:r>
            <a:r>
              <a:rPr lang="de-DE" sz="2000" dirty="0"/>
              <a:t> </a:t>
            </a:r>
            <a:r>
              <a:rPr lang="de-DE" sz="2000" dirty="0" err="1"/>
              <a:t>during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 err="1"/>
              <a:t>Investigate</a:t>
            </a:r>
            <a:r>
              <a:rPr lang="de-DE" sz="2000" dirty="0"/>
              <a:t> </a:t>
            </a:r>
            <a:r>
              <a:rPr lang="de-DE" sz="2000" dirty="0" err="1"/>
              <a:t>if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</a:t>
            </a:r>
            <a:r>
              <a:rPr lang="de-DE" sz="2000" dirty="0" err="1"/>
              <a:t>curvature</a:t>
            </a:r>
            <a:r>
              <a:rPr lang="de-DE" sz="2000" dirty="0"/>
              <a:t>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Network </a:t>
            </a:r>
            <a:r>
              <a:rPr lang="de-DE" sz="2000" dirty="0" err="1"/>
              <a:t>can</a:t>
            </a:r>
            <a:r>
              <a:rPr lang="de-DE" sz="2000" dirty="0"/>
              <a:t> </a:t>
            </a:r>
            <a:r>
              <a:rPr lang="de-DE" sz="2000" dirty="0" err="1"/>
              <a:t>yield</a:t>
            </a:r>
            <a:r>
              <a:rPr lang="de-DE" sz="2000" dirty="0"/>
              <a:t> </a:t>
            </a:r>
            <a:r>
              <a:rPr lang="de-DE" sz="2000" dirty="0" err="1"/>
              <a:t>information</a:t>
            </a:r>
            <a:r>
              <a:rPr lang="de-DE" sz="2000" dirty="0"/>
              <a:t> </a:t>
            </a:r>
            <a:r>
              <a:rPr lang="de-DE" sz="2000" dirty="0" err="1"/>
              <a:t>about</a:t>
            </a:r>
            <a:r>
              <a:rPr lang="de-DE" sz="2000" dirty="0"/>
              <a:t> </a:t>
            </a:r>
            <a:r>
              <a:rPr lang="de-DE" sz="2000" dirty="0" err="1"/>
              <a:t>training</a:t>
            </a:r>
            <a:r>
              <a:rPr lang="de-DE" sz="2000" dirty="0"/>
              <a:t> </a:t>
            </a:r>
            <a:r>
              <a:rPr lang="de-DE" sz="2000" dirty="0" err="1"/>
              <a:t>dynamics</a:t>
            </a:r>
            <a:endParaRPr lang="de-DE" sz="2000" dirty="0"/>
          </a:p>
          <a:p>
            <a:pPr marL="685617" indent="-342900">
              <a:buFont typeface="Arial" panose="020B0604020202020204" pitchFamily="34" charset="0"/>
              <a:buChar char="•"/>
            </a:pPr>
            <a:r>
              <a:rPr lang="de-DE" sz="2000" dirty="0"/>
              <a:t>Further </a:t>
            </a:r>
            <a:r>
              <a:rPr lang="de-DE" sz="2000" dirty="0" err="1"/>
              <a:t>Investigations</a:t>
            </a:r>
            <a:r>
              <a:rPr lang="de-DE" sz="2000" dirty="0"/>
              <a:t> </a:t>
            </a:r>
            <a:r>
              <a:rPr lang="de-DE" sz="2000" dirty="0" err="1"/>
              <a:t>using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trace </a:t>
            </a:r>
            <a:r>
              <a:rPr lang="de-DE" sz="2000" dirty="0" err="1"/>
              <a:t>of</a:t>
            </a:r>
            <a:r>
              <a:rPr lang="de-DE" sz="2000" dirty="0"/>
              <a:t> </a:t>
            </a:r>
            <a:r>
              <a:rPr lang="de-DE" sz="2000" dirty="0" err="1"/>
              <a:t>the</a:t>
            </a:r>
            <a:r>
              <a:rPr lang="de-DE" sz="2000" dirty="0"/>
              <a:t> Fisher Information</a:t>
            </a:r>
          </a:p>
          <a:p>
            <a:pPr marL="685617" indent="-342900">
              <a:buFont typeface="Arial" panose="020B0604020202020204" pitchFamily="34" charset="0"/>
              <a:buChar char="•"/>
            </a:pPr>
            <a:endParaRPr lang="de-DE" sz="2000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F613C335-0729-E838-EE9C-5E6FA7104A9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kern="0" dirty="0">
                <a:solidFill>
                  <a:srgbClr val="000000"/>
                </a:solidFill>
                <a:latin typeface="Times New Roman" pitchFamily="18"/>
                <a:cs typeface="Times New Roman" pitchFamily="18"/>
              </a:rPr>
              <a:t>12</a:t>
            </a:r>
            <a:endParaRPr lang="de-DE" sz="1800" b="0" i="0" u="none" strike="noStrike" kern="1200" cap="none" spc="0" baseline="0" dirty="0">
              <a:solidFill>
                <a:srgbClr val="000000"/>
              </a:solidFill>
              <a:uFillTx/>
              <a:latin typeface="Times New Roman" pitchFamily="18"/>
              <a:cs typeface="Times New Roman" pitchFamily="18"/>
            </a:endParaRPr>
          </a:p>
        </p:txBody>
      </p:sp>
    </p:spTree>
    <p:extLst>
      <p:ext uri="{BB962C8B-B14F-4D97-AF65-F5344CB8AC3E}">
        <p14:creationId xmlns:p14="http://schemas.microsoft.com/office/powerpoint/2010/main" val="4449581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959C71C-3DD2-29BE-2C3F-617AAA391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Questions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1FF568B3-5A04-79D8-1A05-3446EF12BE76}"/>
              </a:ext>
            </a:extLst>
          </p:cNvPr>
          <p:cNvSpPr txBox="1"/>
          <p:nvPr/>
        </p:nvSpPr>
        <p:spPr>
          <a:xfrm>
            <a:off x="4050353" y="2228671"/>
            <a:ext cx="1878496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662457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B829F56-6D3A-6387-06C2-D971B0BAF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21963668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A4C2F14-3394-440C-B436-16BC774A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3" name="Textfeld 1">
            <a:extLst>
              <a:ext uri="{FF2B5EF4-FFF2-40B4-BE49-F238E27FC236}">
                <a16:creationId xmlns:a16="http://schemas.microsoft.com/office/drawing/2014/main" id="{91526B0E-C5CA-50C8-E158-095E2B5C85B0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571B15A-94C3-9E09-4C78-0A6BAEDD486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5" name="Grafik 4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E4AECEB7-5CE4-2918-9F0E-9149627E24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1003300"/>
            <a:ext cx="7594600" cy="485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85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113836BA-2EBD-B2C0-442D-A500BCC49C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301" y="949325"/>
            <a:ext cx="7594600" cy="495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576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66487B9-9354-558D-483A-7D5C8B4A06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3600" dirty="0" err="1"/>
              <a:t>Comparison</a:t>
            </a:r>
            <a:r>
              <a:rPr lang="de-DE" sz="3600" dirty="0"/>
              <a:t> </a:t>
            </a:r>
            <a:r>
              <a:rPr lang="de-DE" sz="3600" dirty="0" err="1"/>
              <a:t>of</a:t>
            </a:r>
            <a:r>
              <a:rPr lang="de-DE" sz="3600" dirty="0"/>
              <a:t> </a:t>
            </a:r>
            <a:r>
              <a:rPr lang="de-DE" sz="3600" dirty="0" err="1"/>
              <a:t>traces</a:t>
            </a:r>
            <a:r>
              <a:rPr lang="de-DE" sz="3600" dirty="0"/>
              <a:t> and </a:t>
            </a:r>
            <a:r>
              <a:rPr lang="de-DE" sz="3600" dirty="0" err="1"/>
              <a:t>Curvature</a:t>
            </a:r>
            <a:endParaRPr lang="de-DE" sz="3600" dirty="0"/>
          </a:p>
        </p:txBody>
      </p:sp>
      <p:pic>
        <p:nvPicPr>
          <p:cNvPr id="4" name="Grafik 3" descr="Ein Bild, das Text, Screenshot, Reihe, Diagramm enthält.&#10;&#10;Automatisch generierte Beschreibung">
            <a:extLst>
              <a:ext uri="{FF2B5EF4-FFF2-40B4-BE49-F238E27FC236}">
                <a16:creationId xmlns:a16="http://schemas.microsoft.com/office/drawing/2014/main" id="{8EDFF6CF-AFA2-8422-B976-A2B0138208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6126" y="996950"/>
            <a:ext cx="734695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16343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42F8D894-AD26-A8E8-46D9-3A5B8FC510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79139D83-9E84-F114-C256-F40CBEDD82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224B9DD4-04EE-9BAC-84D3-FB57F76F54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543965F6-BEAA-B954-9B24-6DC8CCB061BC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958F3ABB-14D0-EE55-0ED6-23E13F859165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7">
            <a:extLst>
              <a:ext uri="{FF2B5EF4-FFF2-40B4-BE49-F238E27FC236}">
                <a16:creationId xmlns:a16="http://schemas.microsoft.com/office/drawing/2014/main" id="{A6F827AC-A872-2F19-513D-2BA5EDD7C6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3">
            <a:extLst>
              <a:ext uri="{FF2B5EF4-FFF2-40B4-BE49-F238E27FC236}">
                <a16:creationId xmlns:a16="http://schemas.microsoft.com/office/drawing/2014/main" id="{74C3712E-B7B4-CF3A-AE35-A1FF2A8885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736DB37B-374A-43FA-F873-6CB451F9DE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2000" y="4140000"/>
            <a:ext cx="2577773" cy="11880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feld 1">
            <a:extLst>
              <a:ext uri="{FF2B5EF4-FFF2-40B4-BE49-F238E27FC236}">
                <a16:creationId xmlns:a16="http://schemas.microsoft.com/office/drawing/2014/main" id="{1C312198-268B-CDDF-21CF-C001048EA1C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F488510E-73F3-CC2F-7415-92EB75CF5F47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9">
            <a:extLst>
              <a:ext uri="{FF2B5EF4-FFF2-40B4-BE49-F238E27FC236}">
                <a16:creationId xmlns:a16="http://schemas.microsoft.com/office/drawing/2014/main" id="{05D2F114-9D17-927C-F6B7-6600811D6AD5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contrast="-2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8" descr="Ein Bild, das Schrift, Text, Handschrift, Diagramm enthält.&#10;&#10;Automatisch generierte Beschreibung">
            <a:extLst>
              <a:ext uri="{FF2B5EF4-FFF2-40B4-BE49-F238E27FC236}">
                <a16:creationId xmlns:a16="http://schemas.microsoft.com/office/drawing/2014/main" id="{AADB5AE9-D36A-38FA-6929-17F0D9CEA7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53680" y="4179987"/>
            <a:ext cx="2436638" cy="112295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Grafik 5">
            <a:extLst>
              <a:ext uri="{FF2B5EF4-FFF2-40B4-BE49-F238E27FC236}">
                <a16:creationId xmlns:a16="http://schemas.microsoft.com/office/drawing/2014/main" id="{BC70C592-A4F9-DE23-F34B-E965025BDB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78866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5" name="Gerade Verbindung mit Pfeil 11">
            <a:extLst>
              <a:ext uri="{FF2B5EF4-FFF2-40B4-BE49-F238E27FC236}">
                <a16:creationId xmlns:a16="http://schemas.microsoft.com/office/drawing/2014/main" id="{CAED5695-0AD5-BCF6-3042-1BE5F47D1322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6" name="Grafik 2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99C1CC52-5C48-AD01-2B30-820430A281D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53680" y="4179987"/>
            <a:ext cx="2436638" cy="114192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feld 4">
            <a:extLst>
              <a:ext uri="{FF2B5EF4-FFF2-40B4-BE49-F238E27FC236}">
                <a16:creationId xmlns:a16="http://schemas.microsoft.com/office/drawing/2014/main" id="{3AE8CC3B-2859-5787-B410-C83134C465B4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8323B18E-5822-756D-5BCA-0C9FE52CD7A2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3.33333E-6 L 0.2332 3.33333E-6 ">
                                      <p:cBhvr>
                                        <p:cTn id="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fik 1">
            <a:extLst>
              <a:ext uri="{FF2B5EF4-FFF2-40B4-BE49-F238E27FC236}">
                <a16:creationId xmlns:a16="http://schemas.microsoft.com/office/drawing/2014/main" id="{A8DF8C5E-EE1F-7DBD-812E-47E33A45F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8997" y="999658"/>
            <a:ext cx="4386267" cy="3293266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3" name="Grafik 9">
            <a:extLst>
              <a:ext uri="{FF2B5EF4-FFF2-40B4-BE49-F238E27FC236}">
                <a16:creationId xmlns:a16="http://schemas.microsoft.com/office/drawing/2014/main" id="{B8B800A2-809D-E3AE-6F15-E4A85791DEC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contrast="-2000"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692" r="13345"/>
          <a:stretch>
            <a:fillRect/>
          </a:stretch>
        </p:blipFill>
        <p:spPr>
          <a:xfrm>
            <a:off x="850602" y="999658"/>
            <a:ext cx="3072813" cy="3297573"/>
          </a:xfrm>
          <a:prstGeom prst="rect">
            <a:avLst/>
          </a:prstGeom>
          <a:noFill/>
          <a:ln cap="flat">
            <a:noFill/>
          </a:ln>
        </p:spPr>
      </p:pic>
      <p:cxnSp>
        <p:nvCxnSpPr>
          <p:cNvPr id="4" name="Gerade Verbindung mit Pfeil 11">
            <a:extLst>
              <a:ext uri="{FF2B5EF4-FFF2-40B4-BE49-F238E27FC236}">
                <a16:creationId xmlns:a16="http://schemas.microsoft.com/office/drawing/2014/main" id="{C23886EB-F992-6F49-E716-0556001E49DC}"/>
              </a:ext>
            </a:extLst>
          </p:cNvPr>
          <p:cNvCxnSpPr/>
          <p:nvPr/>
        </p:nvCxnSpPr>
        <p:spPr>
          <a:xfrm flipH="1">
            <a:off x="3923416" y="2646291"/>
            <a:ext cx="684309" cy="0"/>
          </a:xfrm>
          <a:prstGeom prst="straightConnector1">
            <a:avLst/>
          </a:prstGeom>
          <a:noFill/>
          <a:ln w="25402" cap="flat">
            <a:solidFill>
              <a:srgbClr val="000000"/>
            </a:solidFill>
            <a:prstDash val="solid"/>
            <a:miter/>
            <a:headEnd type="arrow"/>
            <a:tailEnd type="arrow"/>
          </a:ln>
        </p:spPr>
      </p:cxnSp>
      <p:pic>
        <p:nvPicPr>
          <p:cNvPr id="5" name="Grafik 3" descr="Ein Bild, das Schrift, Handschrift, Text, Kreis enthält.&#10;&#10;Automatisch generierte Beschreibung">
            <a:extLst>
              <a:ext uri="{FF2B5EF4-FFF2-40B4-BE49-F238E27FC236}">
                <a16:creationId xmlns:a16="http://schemas.microsoft.com/office/drawing/2014/main" id="{4EF5303B-7DAE-E0E3-DA4A-256B242E4B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53397" y="4179987"/>
            <a:ext cx="2439024" cy="114210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feld 4">
            <a:extLst>
              <a:ext uri="{FF2B5EF4-FFF2-40B4-BE49-F238E27FC236}">
                <a16:creationId xmlns:a16="http://schemas.microsoft.com/office/drawing/2014/main" id="{659C8DFD-3B3B-D8CE-C0EC-947FED85B53A}"/>
              </a:ext>
            </a:extLst>
          </p:cNvPr>
          <p:cNvSpPr txBox="1"/>
          <p:nvPr/>
        </p:nvSpPr>
        <p:spPr>
          <a:xfrm>
            <a:off x="8240234" y="6422068"/>
            <a:ext cx="584786" cy="36933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de-DE" sz="1800" b="0" i="0" u="none" strike="noStrike" kern="1200" cap="none" spc="0" baseline="0">
                <a:solidFill>
                  <a:srgbClr val="000000"/>
                </a:solidFill>
                <a:uFillTx/>
                <a:latin typeface="Times New Roman" pitchFamily="18"/>
                <a:cs typeface="Times New Roman" pitchFamily="18"/>
              </a:rPr>
              <a:t>1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36F260D-326C-E988-8644-211E763D0B28}"/>
              </a:ext>
            </a:extLst>
          </p:cNvPr>
          <p:cNvSpPr txBox="1"/>
          <p:nvPr/>
        </p:nvSpPr>
        <p:spPr>
          <a:xfrm>
            <a:off x="861238" y="148856"/>
            <a:ext cx="68473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3600" dirty="0">
                <a:solidFill>
                  <a:schemeClr val="accent1">
                    <a:lumMod val="75000"/>
                  </a:schemeClr>
                </a:solidFill>
                <a:latin typeface="Quattrocento Sans" panose="020B0502050000020003" pitchFamily="34" charset="0"/>
              </a:rPr>
              <a:t>Gradient Descent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>
        <p159:morph option="byObject"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master_icp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3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7723C4FC-E2DE-4339-B87F-1DA5FD9ECF4F}">
  <we:reference id="wa200005566" version="1.0.0.0" store="de-DE" storeType="OMEX"/>
  <we:alternateReferences>
    <we:reference id="wa200005566" version="1.0.0.0" store="wa20000556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539</Words>
  <Application>Microsoft Office PowerPoint</Application>
  <PresentationFormat>Bildschirmpräsentation (4:3)</PresentationFormat>
  <Paragraphs>168</Paragraphs>
  <Slides>52</Slides>
  <Notes>1</Notes>
  <HiddenSlides>0</HiddenSlides>
  <MMClips>6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7" baseType="lpstr">
      <vt:lpstr>Arial</vt:lpstr>
      <vt:lpstr>Calibri</vt:lpstr>
      <vt:lpstr>Quattrocento Sans</vt:lpstr>
      <vt:lpstr>Times New Roman</vt:lpstr>
      <vt:lpstr>master_icp</vt:lpstr>
      <vt:lpstr>PowerPoint-Präsentation</vt:lpstr>
      <vt:lpstr>Interpretable ML</vt:lpstr>
      <vt:lpstr>Our Approach</vt:lpstr>
      <vt:lpstr>Supervised learning Framework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Supervised learning Framework</vt:lpstr>
      <vt:lpstr>Supervised learning Framework</vt:lpstr>
      <vt:lpstr>Manifolds and Metrics</vt:lpstr>
      <vt:lpstr>Manifolds and Metrics</vt:lpstr>
      <vt:lpstr>Manifolds and Metrics</vt:lpstr>
      <vt:lpstr>Manifolds and Metrics</vt:lpstr>
      <vt:lpstr>Statistical manifolds</vt:lpstr>
      <vt:lpstr>Statistical manifolds</vt:lpstr>
      <vt:lpstr>Statistical manifolds</vt:lpstr>
      <vt:lpstr>Statistical manifolds</vt:lpstr>
      <vt:lpstr>Statistical manifolds</vt:lpstr>
      <vt:lpstr>Neural Tangent Kernel</vt:lpstr>
      <vt:lpstr>Neural Tangent Kernel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Relation between FI and NTK</vt:lpstr>
      <vt:lpstr>Experiments for Trace Comparison</vt:lpstr>
      <vt:lpstr>Experiments for Trace Comparison</vt:lpstr>
      <vt:lpstr>Curvature</vt:lpstr>
      <vt:lpstr>Curvature</vt:lpstr>
      <vt:lpstr>Curvature</vt:lpstr>
      <vt:lpstr>Curvature</vt:lpstr>
      <vt:lpstr>Curvature</vt:lpstr>
      <vt:lpstr>Further Results</vt:lpstr>
      <vt:lpstr>Further Results</vt:lpstr>
      <vt:lpstr>Further Results</vt:lpstr>
      <vt:lpstr>Summary &amp; Further Research</vt:lpstr>
      <vt:lpstr>Summary &amp; Further Research</vt:lpstr>
      <vt:lpstr>Summary &amp; Further Research</vt:lpstr>
      <vt:lpstr>Questions</vt:lpstr>
      <vt:lpstr>Backup Slides</vt:lpstr>
      <vt:lpstr>Comparison of traces and Curvature</vt:lpstr>
      <vt:lpstr>Comparison of traces and Curvature</vt:lpstr>
      <vt:lpstr>Comparison of traces and Curvature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MPIP Mainz</dc:creator>
  <cp:lastModifiedBy>Marc Sauter</cp:lastModifiedBy>
  <cp:revision>284</cp:revision>
  <cp:lastPrinted>2012-03-27T17:31:42Z</cp:lastPrinted>
  <dcterms:created xsi:type="dcterms:W3CDTF">2012-04-05T19:03:46Z</dcterms:created>
  <dcterms:modified xsi:type="dcterms:W3CDTF">2023-12-11T15:18:12Z</dcterms:modified>
</cp:coreProperties>
</file>